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6" r:id="rId3"/>
    <p:sldId id="282" r:id="rId4"/>
    <p:sldId id="281" r:id="rId5"/>
    <p:sldId id="283" r:id="rId6"/>
    <p:sldId id="284" r:id="rId7"/>
    <p:sldId id="285" r:id="rId8"/>
    <p:sldId id="271" r:id="rId9"/>
    <p:sldId id="267" r:id="rId10"/>
    <p:sldId id="268" r:id="rId11"/>
    <p:sldId id="269" r:id="rId12"/>
    <p:sldId id="264" r:id="rId13"/>
    <p:sldId id="261" r:id="rId14"/>
    <p:sldId id="266" r:id="rId15"/>
    <p:sldId id="265" r:id="rId16"/>
    <p:sldId id="263" r:id="rId17"/>
    <p:sldId id="256" r:id="rId18"/>
    <p:sldId id="257" r:id="rId19"/>
    <p:sldId id="258" r:id="rId20"/>
    <p:sldId id="259" r:id="rId21"/>
    <p:sldId id="260" r:id="rId22"/>
    <p:sldId id="279" r:id="rId23"/>
    <p:sldId id="270" r:id="rId24"/>
    <p:sldId id="272" r:id="rId25"/>
    <p:sldId id="273" r:id="rId26"/>
    <p:sldId id="27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63AE7-78C3-4972-870B-DAF2079DFB47}" v="76" dt="2024-01-06T21:56:14.3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1891" y="8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Sparrow" userId="bf9732ff4fd8b86c" providerId="LiveId" clId="{F8163AE7-78C3-4972-870B-DAF2079DFB47}"/>
    <pc:docChg chg="undo custSel addSld delSld modSld sldOrd">
      <pc:chgData name="Will Sparrow" userId="bf9732ff4fd8b86c" providerId="LiveId" clId="{F8163AE7-78C3-4972-870B-DAF2079DFB47}" dt="2024-01-06T22:05:52.819" v="1279" actId="14100"/>
      <pc:docMkLst>
        <pc:docMk/>
      </pc:docMkLst>
      <pc:sldChg chg="ord">
        <pc:chgData name="Will Sparrow" userId="bf9732ff4fd8b86c" providerId="LiveId" clId="{F8163AE7-78C3-4972-870B-DAF2079DFB47}" dt="2024-01-04T09:46:05.382" v="125"/>
        <pc:sldMkLst>
          <pc:docMk/>
          <pc:sldMk cId="2666027345" sldId="256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639192654" sldId="257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909651894" sldId="258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412576248" sldId="259"/>
        </pc:sldMkLst>
      </pc:sldChg>
      <pc:sldChg chg="addSp mod ord">
        <pc:chgData name="Will Sparrow" userId="bf9732ff4fd8b86c" providerId="LiveId" clId="{F8163AE7-78C3-4972-870B-DAF2079DFB47}" dt="2024-01-04T09:46:05.382" v="125"/>
        <pc:sldMkLst>
          <pc:docMk/>
          <pc:sldMk cId="1189059206" sldId="260"/>
        </pc:sldMkLst>
        <pc:picChg chg="add">
          <ac:chgData name="Will Sparrow" userId="bf9732ff4fd8b86c" providerId="LiveId" clId="{F8163AE7-78C3-4972-870B-DAF2079DFB47}" dt="2024-01-04T09:19:11.995" v="19" actId="22"/>
          <ac:picMkLst>
            <pc:docMk/>
            <pc:sldMk cId="1189059206" sldId="260"/>
            <ac:picMk id="5" creationId="{4E367184-EACC-65C4-BC33-342C3636E631}"/>
          </ac:picMkLst>
        </pc:picChg>
      </pc:sldChg>
      <pc:sldChg chg="addSp mod">
        <pc:chgData name="Will Sparrow" userId="bf9732ff4fd8b86c" providerId="LiveId" clId="{F8163AE7-78C3-4972-870B-DAF2079DFB47}" dt="2024-01-04T09:22:12.933" v="20" actId="22"/>
        <pc:sldMkLst>
          <pc:docMk/>
          <pc:sldMk cId="1021883068" sldId="261"/>
        </pc:sldMkLst>
        <pc:picChg chg="add">
          <ac:chgData name="Will Sparrow" userId="bf9732ff4fd8b86c" providerId="LiveId" clId="{F8163AE7-78C3-4972-870B-DAF2079DFB47}" dt="2024-01-04T09:22:12.933" v="20" actId="22"/>
          <ac:picMkLst>
            <pc:docMk/>
            <pc:sldMk cId="1021883068" sldId="261"/>
            <ac:picMk id="5" creationId="{E5FF8D8F-3374-9DE1-578F-AA488464B8DF}"/>
          </ac:picMkLst>
        </pc:picChg>
      </pc:sldChg>
      <pc:sldChg chg="new del">
        <pc:chgData name="Will Sparrow" userId="bf9732ff4fd8b86c" providerId="LiveId" clId="{F8163AE7-78C3-4972-870B-DAF2079DFB47}" dt="2024-01-04T09:18:09.822" v="2" actId="47"/>
        <pc:sldMkLst>
          <pc:docMk/>
          <pc:sldMk cId="3430567821" sldId="262"/>
        </pc:sldMkLst>
      </pc:sldChg>
      <pc:sldChg chg="modSp new mod ord">
        <pc:chgData name="Will Sparrow" userId="bf9732ff4fd8b86c" providerId="LiveId" clId="{F8163AE7-78C3-4972-870B-DAF2079DFB47}" dt="2024-01-04T09:46:05.382" v="125"/>
        <pc:sldMkLst>
          <pc:docMk/>
          <pc:sldMk cId="2644744621" sldId="263"/>
        </pc:sldMkLst>
        <pc:spChg chg="mod">
          <ac:chgData name="Will Sparrow" userId="bf9732ff4fd8b86c" providerId="LiveId" clId="{F8163AE7-78C3-4972-870B-DAF2079DFB47}" dt="2024-01-04T09:18:14.095" v="16" actId="20577"/>
          <ac:spMkLst>
            <pc:docMk/>
            <pc:sldMk cId="2644744621" sldId="263"/>
            <ac:spMk id="2" creationId="{6C3F4DEB-D7AA-8371-C8F6-8EC510E60F54}"/>
          </ac:spMkLst>
        </pc:spChg>
        <pc:spChg chg="mod">
          <ac:chgData name="Will Sparrow" userId="bf9732ff4fd8b86c" providerId="LiveId" clId="{F8163AE7-78C3-4972-870B-DAF2079DFB47}" dt="2024-01-04T09:24:59.846" v="48"/>
          <ac:spMkLst>
            <pc:docMk/>
            <pc:sldMk cId="2644744621" sldId="263"/>
            <ac:spMk id="3" creationId="{6EA7F18B-5362-940D-1AFD-DF73C9BF7BBC}"/>
          </ac:spMkLst>
        </pc:spChg>
      </pc:sldChg>
      <pc:sldChg chg="modSp new mod ord">
        <pc:chgData name="Will Sparrow" userId="bf9732ff4fd8b86c" providerId="LiveId" clId="{F8163AE7-78C3-4972-870B-DAF2079DFB47}" dt="2024-01-04T09:24:50.105" v="47"/>
        <pc:sldMkLst>
          <pc:docMk/>
          <pc:sldMk cId="200018045" sldId="264"/>
        </pc:sldMkLst>
        <pc:spChg chg="mod">
          <ac:chgData name="Will Sparrow" userId="bf9732ff4fd8b86c" providerId="LiveId" clId="{F8163AE7-78C3-4972-870B-DAF2079DFB47}" dt="2024-01-04T09:22:26.350" v="36" actId="20577"/>
          <ac:spMkLst>
            <pc:docMk/>
            <pc:sldMk cId="200018045" sldId="264"/>
            <ac:spMk id="2" creationId="{22A40F38-5D16-9ADC-3A7D-9CFDFDDAFD47}"/>
          </ac:spMkLst>
        </pc:spChg>
        <pc:spChg chg="mod">
          <ac:chgData name="Will Sparrow" userId="bf9732ff4fd8b86c" providerId="LiveId" clId="{F8163AE7-78C3-4972-870B-DAF2079DFB47}" dt="2024-01-04T09:24:50.105" v="47"/>
          <ac:spMkLst>
            <pc:docMk/>
            <pc:sldMk cId="200018045" sldId="264"/>
            <ac:spMk id="3" creationId="{B7EBD87F-609D-04E3-96AF-B96570EA6DAB}"/>
          </ac:spMkLst>
        </pc:spChg>
      </pc:sldChg>
      <pc:sldChg chg="addSp new mod ord">
        <pc:chgData name="Will Sparrow" userId="bf9732ff4fd8b86c" providerId="LiveId" clId="{F8163AE7-78C3-4972-870B-DAF2079DFB47}" dt="2024-01-04T09:24:20.620" v="45"/>
        <pc:sldMkLst>
          <pc:docMk/>
          <pc:sldMk cId="3428493360" sldId="265"/>
        </pc:sldMkLst>
        <pc:picChg chg="add">
          <ac:chgData name="Will Sparrow" userId="bf9732ff4fd8b86c" providerId="LiveId" clId="{F8163AE7-78C3-4972-870B-DAF2079DFB47}" dt="2024-01-04T09:23:25.403" v="43" actId="22"/>
          <ac:picMkLst>
            <pc:docMk/>
            <pc:sldMk cId="3428493360" sldId="265"/>
            <ac:picMk id="5" creationId="{4F33C415-EB1D-3EB0-1965-4864159643B6}"/>
          </ac:picMkLst>
        </pc:picChg>
      </pc:sldChg>
      <pc:sldChg chg="addSp modSp new mod">
        <pc:chgData name="Will Sparrow" userId="bf9732ff4fd8b86c" providerId="LiveId" clId="{F8163AE7-78C3-4972-870B-DAF2079DFB47}" dt="2024-01-04T09:53:08.009" v="127" actId="1076"/>
        <pc:sldMkLst>
          <pc:docMk/>
          <pc:sldMk cId="2891385927" sldId="266"/>
        </pc:sldMkLst>
        <pc:picChg chg="add mod">
          <ac:chgData name="Will Sparrow" userId="bf9732ff4fd8b86c" providerId="LiveId" clId="{F8163AE7-78C3-4972-870B-DAF2079DFB47}" dt="2024-01-04T09:53:08.009" v="127" actId="1076"/>
          <ac:picMkLst>
            <pc:docMk/>
            <pc:sldMk cId="2891385927" sldId="266"/>
            <ac:picMk id="5" creationId="{E1216F36-C0F8-192F-F557-13F76B5D40F2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743336092" sldId="267"/>
        </pc:sldMkLst>
        <pc:picChg chg="add">
          <ac:chgData name="Will Sparrow" userId="bf9732ff4fd8b86c" providerId="LiveId" clId="{F8163AE7-78C3-4972-870B-DAF2079DFB47}" dt="2024-01-04T09:28:17.719" v="64" actId="22"/>
          <ac:picMkLst>
            <pc:docMk/>
            <pc:sldMk cId="743336092" sldId="267"/>
            <ac:picMk id="5" creationId="{8BA56996-18EF-E6F4-135E-57BEFFC3C706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3314932788" sldId="268"/>
        </pc:sldMkLst>
        <pc:picChg chg="add">
          <ac:chgData name="Will Sparrow" userId="bf9732ff4fd8b86c" providerId="LiveId" clId="{F8163AE7-78C3-4972-870B-DAF2079DFB47}" dt="2024-01-04T09:28:51.119" v="65" actId="22"/>
          <ac:picMkLst>
            <pc:docMk/>
            <pc:sldMk cId="3314932788" sldId="268"/>
            <ac:picMk id="5" creationId="{EC9E00A9-8ADC-BF7E-923C-A8D69BD5C3F5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1395406070" sldId="269"/>
        </pc:sldMkLst>
        <pc:picChg chg="add">
          <ac:chgData name="Will Sparrow" userId="bf9732ff4fd8b86c" providerId="LiveId" clId="{F8163AE7-78C3-4972-870B-DAF2079DFB47}" dt="2024-01-04T09:29:34.074" v="66" actId="22"/>
          <ac:picMkLst>
            <pc:docMk/>
            <pc:sldMk cId="1395406070" sldId="269"/>
            <ac:picMk id="5" creationId="{4C75DFC4-0F12-62F4-5FC3-B39F18B497A4}"/>
          </ac:picMkLst>
        </pc:picChg>
      </pc:sldChg>
      <pc:sldChg chg="addSp new mod">
        <pc:chgData name="Will Sparrow" userId="bf9732ff4fd8b86c" providerId="LiveId" clId="{F8163AE7-78C3-4972-870B-DAF2079DFB47}" dt="2024-01-04T09:34:29.448" v="107" actId="22"/>
        <pc:sldMkLst>
          <pc:docMk/>
          <pc:sldMk cId="4015976805" sldId="270"/>
        </pc:sldMkLst>
        <pc:picChg chg="add">
          <ac:chgData name="Will Sparrow" userId="bf9732ff4fd8b86c" providerId="LiveId" clId="{F8163AE7-78C3-4972-870B-DAF2079DFB47}" dt="2024-01-04T09:34:29.448" v="107" actId="22"/>
          <ac:picMkLst>
            <pc:docMk/>
            <pc:sldMk cId="4015976805" sldId="270"/>
            <ac:picMk id="5" creationId="{8E712C96-64B4-5305-2C54-83470AF9FCFE}"/>
          </ac:picMkLst>
        </pc:picChg>
      </pc:sldChg>
      <pc:sldChg chg="modSp new mod ord">
        <pc:chgData name="Will Sparrow" userId="bf9732ff4fd8b86c" providerId="LiveId" clId="{F8163AE7-78C3-4972-870B-DAF2079DFB47}" dt="2024-01-04T11:38:23.986" v="131"/>
        <pc:sldMkLst>
          <pc:docMk/>
          <pc:sldMk cId="1007557389" sldId="271"/>
        </pc:sldMkLst>
        <pc:spChg chg="mod">
          <ac:chgData name="Will Sparrow" userId="bf9732ff4fd8b86c" providerId="LiveId" clId="{F8163AE7-78C3-4972-870B-DAF2079DFB47}" dt="2024-01-04T09:27:26.836" v="62" actId="20577"/>
          <ac:spMkLst>
            <pc:docMk/>
            <pc:sldMk cId="1007557389" sldId="271"/>
            <ac:spMk id="2" creationId="{AE9100D9-153D-7118-2B0C-1B1AD15AB938}"/>
          </ac:spMkLst>
        </pc:spChg>
        <pc:spChg chg="mod">
          <ac:chgData name="Will Sparrow" userId="bf9732ff4fd8b86c" providerId="LiveId" clId="{F8163AE7-78C3-4972-870B-DAF2079DFB47}" dt="2024-01-04T09:27:30.909" v="63"/>
          <ac:spMkLst>
            <pc:docMk/>
            <pc:sldMk cId="1007557389" sldId="271"/>
            <ac:spMk id="3" creationId="{2279B979-E9E3-7D97-956C-09D52D5F7DA4}"/>
          </ac:spMkLst>
        </pc:spChg>
      </pc:sldChg>
      <pc:sldChg chg="addSp modSp add mod">
        <pc:chgData name="Will Sparrow" userId="bf9732ff4fd8b86c" providerId="LiveId" clId="{F8163AE7-78C3-4972-870B-DAF2079DFB47}" dt="2024-01-04T10:26:09.922" v="128" actId="1076"/>
        <pc:sldMkLst>
          <pc:docMk/>
          <pc:sldMk cId="656141323" sldId="272"/>
        </pc:sldMkLst>
        <pc:picChg chg="add mod">
          <ac:chgData name="Will Sparrow" userId="bf9732ff4fd8b86c" providerId="LiveId" clId="{F8163AE7-78C3-4972-870B-DAF2079DFB47}" dt="2024-01-04T10:26:09.922" v="128" actId="1076"/>
          <ac:picMkLst>
            <pc:docMk/>
            <pc:sldMk cId="656141323" sldId="272"/>
            <ac:picMk id="5" creationId="{A7CA5DB5-0DDE-7634-FCEB-37BF2AED02F7}"/>
          </ac:picMkLst>
        </pc:picChg>
      </pc:sldChg>
      <pc:sldChg chg="add del">
        <pc:chgData name="Will Sparrow" userId="bf9732ff4fd8b86c" providerId="LiveId" clId="{F8163AE7-78C3-4972-870B-DAF2079DFB47}" dt="2024-01-04T09:33:05.163" v="74"/>
        <pc:sldMkLst>
          <pc:docMk/>
          <pc:sldMk cId="2622140757" sldId="272"/>
        </pc:sldMkLst>
      </pc:sldChg>
      <pc:sldChg chg="addSp delSp modSp add mod">
        <pc:chgData name="Will Sparrow" userId="bf9732ff4fd8b86c" providerId="LiveId" clId="{F8163AE7-78C3-4972-870B-DAF2079DFB47}" dt="2024-01-04T09:42:08.511" v="116" actId="22"/>
        <pc:sldMkLst>
          <pc:docMk/>
          <pc:sldMk cId="628392912" sldId="273"/>
        </pc:sldMkLst>
        <pc:picChg chg="add del">
          <ac:chgData name="Will Sparrow" userId="bf9732ff4fd8b86c" providerId="LiveId" clId="{F8163AE7-78C3-4972-870B-DAF2079DFB47}" dt="2024-01-04T09:42:04.728" v="113" actId="478"/>
          <ac:picMkLst>
            <pc:docMk/>
            <pc:sldMk cId="628392912" sldId="273"/>
            <ac:picMk id="5" creationId="{05446861-E854-126E-D72F-07A8E0A40CCA}"/>
          </ac:picMkLst>
        </pc:picChg>
        <pc:picChg chg="add del mod">
          <ac:chgData name="Will Sparrow" userId="bf9732ff4fd8b86c" providerId="LiveId" clId="{F8163AE7-78C3-4972-870B-DAF2079DFB47}" dt="2024-01-04T09:42:07.339" v="115" actId="478"/>
          <ac:picMkLst>
            <pc:docMk/>
            <pc:sldMk cId="628392912" sldId="273"/>
            <ac:picMk id="7" creationId="{D913E1FB-3A03-D1C7-DCB8-BD1B971BCBB0}"/>
          </ac:picMkLst>
        </pc:picChg>
        <pc:picChg chg="add">
          <ac:chgData name="Will Sparrow" userId="bf9732ff4fd8b86c" providerId="LiveId" clId="{F8163AE7-78C3-4972-870B-DAF2079DFB47}" dt="2024-01-04T09:42:08.511" v="116" actId="22"/>
          <ac:picMkLst>
            <pc:docMk/>
            <pc:sldMk cId="628392912" sldId="273"/>
            <ac:picMk id="9" creationId="{2CF1D47D-47B8-8ADD-6E3B-DCD53982D849}"/>
          </ac:picMkLst>
        </pc:picChg>
      </pc:sldChg>
      <pc:sldChg chg="add del">
        <pc:chgData name="Will Sparrow" userId="bf9732ff4fd8b86c" providerId="LiveId" clId="{F8163AE7-78C3-4972-870B-DAF2079DFB47}" dt="2024-01-04T09:33:03.619" v="73"/>
        <pc:sldMkLst>
          <pc:docMk/>
          <pc:sldMk cId="1227695319" sldId="273"/>
        </pc:sldMkLst>
      </pc:sldChg>
      <pc:sldChg chg="addSp add mod">
        <pc:chgData name="Will Sparrow" userId="bf9732ff4fd8b86c" providerId="LiveId" clId="{F8163AE7-78C3-4972-870B-DAF2079DFB47}" dt="2024-01-04T09:43:18.007" v="117" actId="22"/>
        <pc:sldMkLst>
          <pc:docMk/>
          <pc:sldMk cId="912991327" sldId="274"/>
        </pc:sldMkLst>
        <pc:picChg chg="add">
          <ac:chgData name="Will Sparrow" userId="bf9732ff4fd8b86c" providerId="LiveId" clId="{F8163AE7-78C3-4972-870B-DAF2079DFB47}" dt="2024-01-04T09:43:18.007" v="117" actId="22"/>
          <ac:picMkLst>
            <pc:docMk/>
            <pc:sldMk cId="912991327" sldId="274"/>
            <ac:picMk id="5" creationId="{87368967-D260-3BEF-AC17-2549CDD8B2FC}"/>
          </ac:picMkLst>
        </pc:picChg>
      </pc:sldChg>
      <pc:sldChg chg="add del">
        <pc:chgData name="Will Sparrow" userId="bf9732ff4fd8b86c" providerId="LiveId" clId="{F8163AE7-78C3-4972-870B-DAF2079DFB47}" dt="2024-01-04T09:33:03.328" v="72"/>
        <pc:sldMkLst>
          <pc:docMk/>
          <pc:sldMk cId="2193072939" sldId="274"/>
        </pc:sldMkLst>
      </pc:sldChg>
      <pc:sldChg chg="add del">
        <pc:chgData name="Will Sparrow" userId="bf9732ff4fd8b86c" providerId="LiveId" clId="{F8163AE7-78C3-4972-870B-DAF2079DFB47}" dt="2024-01-04T09:45:08.939" v="118" actId="47"/>
        <pc:sldMkLst>
          <pc:docMk/>
          <pc:sldMk cId="1545509557" sldId="275"/>
        </pc:sldMkLst>
      </pc:sldChg>
      <pc:sldChg chg="add del">
        <pc:chgData name="Will Sparrow" userId="bf9732ff4fd8b86c" providerId="LiveId" clId="{F8163AE7-78C3-4972-870B-DAF2079DFB47}" dt="2024-01-04T09:33:03.048" v="71"/>
        <pc:sldMkLst>
          <pc:docMk/>
          <pc:sldMk cId="2899969430" sldId="275"/>
        </pc:sldMkLst>
      </pc:sldChg>
      <pc:sldChg chg="add del">
        <pc:chgData name="Will Sparrow" userId="bf9732ff4fd8b86c" providerId="LiveId" clId="{F8163AE7-78C3-4972-870B-DAF2079DFB47}" dt="2024-01-04T09:45:09.982" v="119" actId="47"/>
        <pc:sldMkLst>
          <pc:docMk/>
          <pc:sldMk cId="3303380383" sldId="276"/>
        </pc:sldMkLst>
      </pc:sldChg>
      <pc:sldChg chg="add del">
        <pc:chgData name="Will Sparrow" userId="bf9732ff4fd8b86c" providerId="LiveId" clId="{F8163AE7-78C3-4972-870B-DAF2079DFB47}" dt="2024-01-04T09:45:10.512" v="120" actId="47"/>
        <pc:sldMkLst>
          <pc:docMk/>
          <pc:sldMk cId="2921814149" sldId="277"/>
        </pc:sldMkLst>
      </pc:sldChg>
      <pc:sldChg chg="add del">
        <pc:chgData name="Will Sparrow" userId="bf9732ff4fd8b86c" providerId="LiveId" clId="{F8163AE7-78C3-4972-870B-DAF2079DFB47}" dt="2024-01-04T09:45:10.919" v="121" actId="47"/>
        <pc:sldMkLst>
          <pc:docMk/>
          <pc:sldMk cId="3792713882" sldId="278"/>
        </pc:sldMkLst>
      </pc:sldChg>
      <pc:sldChg chg="modSp new mod ord">
        <pc:chgData name="Will Sparrow" userId="bf9732ff4fd8b86c" providerId="LiveId" clId="{F8163AE7-78C3-4972-870B-DAF2079DFB47}" dt="2024-01-04T09:35:08.042" v="109"/>
        <pc:sldMkLst>
          <pc:docMk/>
          <pc:sldMk cId="3047823758" sldId="279"/>
        </pc:sldMkLst>
        <pc:spChg chg="mod">
          <ac:chgData name="Will Sparrow" userId="bf9732ff4fd8b86c" providerId="LiveId" clId="{F8163AE7-78C3-4972-870B-DAF2079DFB47}" dt="2024-01-04T09:34:27.058" v="106" actId="20577"/>
          <ac:spMkLst>
            <pc:docMk/>
            <pc:sldMk cId="3047823758" sldId="279"/>
            <ac:spMk id="2" creationId="{9635061F-1D04-4AB5-B460-A2C8DC4260B1}"/>
          </ac:spMkLst>
        </pc:spChg>
        <pc:spChg chg="mod">
          <ac:chgData name="Will Sparrow" userId="bf9732ff4fd8b86c" providerId="LiveId" clId="{F8163AE7-78C3-4972-870B-DAF2079DFB47}" dt="2024-01-04T09:35:08.042" v="109"/>
          <ac:spMkLst>
            <pc:docMk/>
            <pc:sldMk cId="3047823758" sldId="279"/>
            <ac:spMk id="3" creationId="{62827933-D459-2FDB-E646-BD820F2122D7}"/>
          </ac:spMkLst>
        </pc:spChg>
      </pc:sldChg>
      <pc:sldChg chg="addSp delSp modSp new mod">
        <pc:chgData name="Will Sparrow" userId="bf9732ff4fd8b86c" providerId="LiveId" clId="{F8163AE7-78C3-4972-870B-DAF2079DFB47}" dt="2024-01-06T10:03:54.332" v="317" actId="20577"/>
        <pc:sldMkLst>
          <pc:docMk/>
          <pc:sldMk cId="4171457515" sldId="280"/>
        </pc:sldMkLst>
        <pc:spChg chg="del">
          <ac:chgData name="Will Sparrow" userId="bf9732ff4fd8b86c" providerId="LiveId" clId="{F8163AE7-78C3-4972-870B-DAF2079DFB47}" dt="2024-01-04T11:38:30.818" v="139" actId="478"/>
          <ac:spMkLst>
            <pc:docMk/>
            <pc:sldMk cId="4171457515" sldId="280"/>
            <ac:spMk id="2" creationId="{3953D532-5300-EDD5-F536-CECE7206FB67}"/>
          </ac:spMkLst>
        </pc:spChg>
        <pc:spChg chg="add mod">
          <ac:chgData name="Will Sparrow" userId="bf9732ff4fd8b86c" providerId="LiveId" clId="{F8163AE7-78C3-4972-870B-DAF2079DFB47}" dt="2024-01-06T10:03:54.332" v="317" actId="20577"/>
          <ac:spMkLst>
            <pc:docMk/>
            <pc:sldMk cId="4171457515" sldId="280"/>
            <ac:spMk id="2" creationId="{7A0A2B8E-998D-4956-F2C8-8C536E7901D2}"/>
          </ac:spMkLst>
        </pc:spChg>
        <pc:spChg chg="del">
          <ac:chgData name="Will Sparrow" userId="bf9732ff4fd8b86c" providerId="LiveId" clId="{F8163AE7-78C3-4972-870B-DAF2079DFB47}" dt="2024-01-04T11:38:35.790" v="141" actId="478"/>
          <ac:spMkLst>
            <pc:docMk/>
            <pc:sldMk cId="4171457515" sldId="280"/>
            <ac:spMk id="3" creationId="{D5CF3C9B-FFDC-1BD9-D7CF-5CC3D60BC2FC}"/>
          </ac:spMkLst>
        </pc:spChg>
        <pc:spChg chg="add mod">
          <ac:chgData name="Will Sparrow" userId="bf9732ff4fd8b86c" providerId="LiveId" clId="{F8163AE7-78C3-4972-870B-DAF2079DFB47}" dt="2024-01-04T11:39:59.060" v="262" actId="207"/>
          <ac:spMkLst>
            <pc:docMk/>
            <pc:sldMk cId="4171457515" sldId="280"/>
            <ac:spMk id="12" creationId="{8CDC236A-EB41-D64F-0B8C-D1B9DD09BC89}"/>
          </ac:spMkLst>
        </pc:spChg>
        <pc:inkChg chg="add del">
          <ac:chgData name="Will Sparrow" userId="bf9732ff4fd8b86c" providerId="LiveId" clId="{F8163AE7-78C3-4972-870B-DAF2079DFB47}" dt="2024-01-04T11:38:45.444" v="145"/>
          <ac:inkMkLst>
            <pc:docMk/>
            <pc:sldMk cId="4171457515" sldId="280"/>
            <ac:inkMk id="4" creationId="{F4147240-7A32-D903-9F83-E4E7EECEFB16}"/>
          </ac:inkMkLst>
        </pc:inkChg>
        <pc:inkChg chg="add del">
          <ac:chgData name="Will Sparrow" userId="bf9732ff4fd8b86c" providerId="LiveId" clId="{F8163AE7-78C3-4972-870B-DAF2079DFB47}" dt="2024-01-04T11:38:45.444" v="142"/>
          <ac:inkMkLst>
            <pc:docMk/>
            <pc:sldMk cId="4171457515" sldId="280"/>
            <ac:inkMk id="5" creationId="{D2D4A903-5F78-9E9D-C938-D68F21745085}"/>
          </ac:inkMkLst>
        </pc:inkChg>
        <pc:inkChg chg="add del">
          <ac:chgData name="Will Sparrow" userId="bf9732ff4fd8b86c" providerId="LiveId" clId="{F8163AE7-78C3-4972-870B-DAF2079DFB47}" dt="2024-01-04T11:38:45.444" v="144"/>
          <ac:inkMkLst>
            <pc:docMk/>
            <pc:sldMk cId="4171457515" sldId="280"/>
            <ac:inkMk id="6" creationId="{83C4B7BF-23B4-78D0-D5A9-AE78CC6C4DC9}"/>
          </ac:inkMkLst>
        </pc:inkChg>
        <pc:inkChg chg="add del">
          <ac:chgData name="Will Sparrow" userId="bf9732ff4fd8b86c" providerId="LiveId" clId="{F8163AE7-78C3-4972-870B-DAF2079DFB47}" dt="2024-01-04T11:38:45.460" v="148"/>
          <ac:inkMkLst>
            <pc:docMk/>
            <pc:sldMk cId="4171457515" sldId="280"/>
            <ac:inkMk id="7" creationId="{00A69863-6B50-7B52-A5C2-CE8AF4143747}"/>
          </ac:inkMkLst>
        </pc:inkChg>
        <pc:inkChg chg="add del">
          <ac:chgData name="Will Sparrow" userId="bf9732ff4fd8b86c" providerId="LiveId" clId="{F8163AE7-78C3-4972-870B-DAF2079DFB47}" dt="2024-01-04T11:38:45.444" v="146"/>
          <ac:inkMkLst>
            <pc:docMk/>
            <pc:sldMk cId="4171457515" sldId="280"/>
            <ac:inkMk id="8" creationId="{8B20185B-9892-2968-707E-8F35633C5379}"/>
          </ac:inkMkLst>
        </pc:inkChg>
        <pc:inkChg chg="add del">
          <ac:chgData name="Will Sparrow" userId="bf9732ff4fd8b86c" providerId="LiveId" clId="{F8163AE7-78C3-4972-870B-DAF2079DFB47}" dt="2024-01-04T11:38:45.444" v="147"/>
          <ac:inkMkLst>
            <pc:docMk/>
            <pc:sldMk cId="4171457515" sldId="280"/>
            <ac:inkMk id="9" creationId="{3AF58C1A-9A1F-2167-621F-B84650A257EF}"/>
          </ac:inkMkLst>
        </pc:inkChg>
        <pc:inkChg chg="add del">
          <ac:chgData name="Will Sparrow" userId="bf9732ff4fd8b86c" providerId="LiveId" clId="{F8163AE7-78C3-4972-870B-DAF2079DFB47}" dt="2024-01-04T11:38:45.444" v="143"/>
          <ac:inkMkLst>
            <pc:docMk/>
            <pc:sldMk cId="4171457515" sldId="280"/>
            <ac:inkMk id="10" creationId="{63D0673D-A0A3-0868-E61D-FF314152E868}"/>
          </ac:inkMkLst>
        </pc:inkChg>
        <pc:inkChg chg="add del">
          <ac:chgData name="Will Sparrow" userId="bf9732ff4fd8b86c" providerId="LiveId" clId="{F8163AE7-78C3-4972-870B-DAF2079DFB47}" dt="2024-01-04T11:38:45.460" v="149"/>
          <ac:inkMkLst>
            <pc:docMk/>
            <pc:sldMk cId="4171457515" sldId="280"/>
            <ac:inkMk id="11" creationId="{2BF634A7-A21C-62DD-8885-D69C83840FBF}"/>
          </ac:inkMkLst>
        </pc:inkChg>
      </pc:sldChg>
      <pc:sldChg chg="addSp delSp modSp new mod chgLayout">
        <pc:chgData name="Will Sparrow" userId="bf9732ff4fd8b86c" providerId="LiveId" clId="{F8163AE7-78C3-4972-870B-DAF2079DFB47}" dt="2024-01-06T20:33:27.238" v="359" actId="14100"/>
        <pc:sldMkLst>
          <pc:docMk/>
          <pc:sldMk cId="1511835642" sldId="281"/>
        </pc:sldMkLst>
        <pc:spChg chg="del mod ord">
          <ac:chgData name="Will Sparrow" userId="bf9732ff4fd8b86c" providerId="LiveId" clId="{F8163AE7-78C3-4972-870B-DAF2079DFB47}" dt="2024-01-05T15:19:44.176" v="281" actId="478"/>
          <ac:spMkLst>
            <pc:docMk/>
            <pc:sldMk cId="1511835642" sldId="281"/>
            <ac:spMk id="2" creationId="{8D16222C-081E-CF4E-D86B-839F9B735833}"/>
          </ac:spMkLst>
        </pc:spChg>
        <pc:spChg chg="del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3" creationId="{38194893-2824-7987-8FAF-EC4733BB880A}"/>
          </ac:spMkLst>
        </pc:spChg>
        <pc:spChg chg="add del mod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4" creationId="{700D94B2-CB96-F62A-60B0-FB7D160F31CF}"/>
          </ac:spMkLst>
        </pc:spChg>
        <pc:spChg chg="add del mod ord">
          <ac:chgData name="Will Sparrow" userId="bf9732ff4fd8b86c" providerId="LiveId" clId="{F8163AE7-78C3-4972-870B-DAF2079DFB47}" dt="2024-01-05T15:19:42.110" v="279" actId="478"/>
          <ac:spMkLst>
            <pc:docMk/>
            <pc:sldMk cId="1511835642" sldId="281"/>
            <ac:spMk id="5" creationId="{FC15DA5D-AAC4-CEFD-6237-B0E2DC33DC3C}"/>
          </ac:spMkLst>
        </pc:spChg>
        <pc:picChg chg="add mod">
          <ac:chgData name="Will Sparrow" userId="bf9732ff4fd8b86c" providerId="LiveId" clId="{F8163AE7-78C3-4972-870B-DAF2079DFB47}" dt="2024-01-06T20:33:27.238" v="359" actId="14100"/>
          <ac:picMkLst>
            <pc:docMk/>
            <pc:sldMk cId="1511835642" sldId="281"/>
            <ac:picMk id="3" creationId="{6C10C262-6512-9760-76B4-F553B1CBA944}"/>
          </ac:picMkLst>
        </pc:picChg>
        <pc:picChg chg="add del mod">
          <ac:chgData name="Will Sparrow" userId="bf9732ff4fd8b86c" providerId="LiveId" clId="{F8163AE7-78C3-4972-870B-DAF2079DFB47}" dt="2024-01-06T20:32:56.684" v="346" actId="478"/>
          <ac:picMkLst>
            <pc:docMk/>
            <pc:sldMk cId="1511835642" sldId="281"/>
            <ac:picMk id="5" creationId="{4F801EA5-EC7C-ED2B-BA25-A90266A74120}"/>
          </ac:picMkLst>
        </pc:picChg>
        <pc:picChg chg="add del mod">
          <ac:chgData name="Will Sparrow" userId="bf9732ff4fd8b86c" providerId="LiveId" clId="{F8163AE7-78C3-4972-870B-DAF2079DFB47}" dt="2024-01-06T20:32:55.294" v="345" actId="478"/>
          <ac:picMkLst>
            <pc:docMk/>
            <pc:sldMk cId="1511835642" sldId="281"/>
            <ac:picMk id="7" creationId="{608709B7-97F7-6BD7-EE9B-DC39B84B9767}"/>
          </ac:picMkLst>
        </pc:picChg>
        <pc:picChg chg="add del mod">
          <ac:chgData name="Will Sparrow" userId="bf9732ff4fd8b86c" providerId="LiveId" clId="{F8163AE7-78C3-4972-870B-DAF2079DFB47}" dt="2024-01-06T20:32:53.888" v="344" actId="478"/>
          <ac:picMkLst>
            <pc:docMk/>
            <pc:sldMk cId="1511835642" sldId="281"/>
            <ac:picMk id="9" creationId="{E398DF4D-738B-DCEF-2DD7-5DE629CA2681}"/>
          </ac:picMkLst>
        </pc:picChg>
        <pc:picChg chg="add del mod">
          <ac:chgData name="Will Sparrow" userId="bf9732ff4fd8b86c" providerId="LiveId" clId="{F8163AE7-78C3-4972-870B-DAF2079DFB47}" dt="2024-01-05T15:20:22.084" v="287" actId="478"/>
          <ac:picMkLst>
            <pc:docMk/>
            <pc:sldMk cId="1511835642" sldId="281"/>
            <ac:picMk id="1026" creationId="{ACB09EEB-A73E-F841-D7E0-898F15EECF8D}"/>
          </ac:picMkLst>
        </pc:picChg>
      </pc:sldChg>
      <pc:sldChg chg="modSp new mod ord">
        <pc:chgData name="Will Sparrow" userId="bf9732ff4fd8b86c" providerId="LiveId" clId="{F8163AE7-78C3-4972-870B-DAF2079DFB47}" dt="2024-01-05T15:19:38.657" v="278"/>
        <pc:sldMkLst>
          <pc:docMk/>
          <pc:sldMk cId="927727523" sldId="282"/>
        </pc:sldMkLst>
        <pc:spChg chg="mod">
          <ac:chgData name="Will Sparrow" userId="bf9732ff4fd8b86c" providerId="LiveId" clId="{F8163AE7-78C3-4972-870B-DAF2079DFB47}" dt="2024-01-05T15:19:36.430" v="276" actId="20577"/>
          <ac:spMkLst>
            <pc:docMk/>
            <pc:sldMk cId="927727523" sldId="282"/>
            <ac:spMk id="2" creationId="{EAC310F2-20CE-529D-18AC-6CB4E60B5460}"/>
          </ac:spMkLst>
        </pc:spChg>
      </pc:sldChg>
      <pc:sldChg chg="delSp modSp add mod">
        <pc:chgData name="Will Sparrow" userId="bf9732ff4fd8b86c" providerId="LiveId" clId="{F8163AE7-78C3-4972-870B-DAF2079DFB47}" dt="2024-01-06T20:33:21.926" v="357" actId="1076"/>
        <pc:sldMkLst>
          <pc:docMk/>
          <pc:sldMk cId="4018939165" sldId="283"/>
        </pc:sldMkLst>
        <pc:picChg chg="del">
          <ac:chgData name="Will Sparrow" userId="bf9732ff4fd8b86c" providerId="LiveId" clId="{F8163AE7-78C3-4972-870B-DAF2079DFB47}" dt="2024-01-06T20:33:12.920" v="351" actId="478"/>
          <ac:picMkLst>
            <pc:docMk/>
            <pc:sldMk cId="4018939165" sldId="283"/>
            <ac:picMk id="3" creationId="{6C10C262-6512-9760-76B4-F553B1CBA944}"/>
          </ac:picMkLst>
        </pc:picChg>
        <pc:picChg chg="mod">
          <ac:chgData name="Will Sparrow" userId="bf9732ff4fd8b86c" providerId="LiveId" clId="{F8163AE7-78C3-4972-870B-DAF2079DFB47}" dt="2024-01-06T20:33:21.926" v="357" actId="1076"/>
          <ac:picMkLst>
            <pc:docMk/>
            <pc:sldMk cId="4018939165" sldId="283"/>
            <ac:picMk id="5" creationId="{4F801EA5-EC7C-ED2B-BA25-A90266A74120}"/>
          </ac:picMkLst>
        </pc:picChg>
        <pc:picChg chg="del mod">
          <ac:chgData name="Will Sparrow" userId="bf9732ff4fd8b86c" providerId="LiveId" clId="{F8163AE7-78C3-4972-870B-DAF2079DFB47}" dt="2024-01-06T20:33:13.342" v="353" actId="478"/>
          <ac:picMkLst>
            <pc:docMk/>
            <pc:sldMk cId="4018939165" sldId="283"/>
            <ac:picMk id="7" creationId="{608709B7-97F7-6BD7-EE9B-DC39B84B9767}"/>
          </ac:picMkLst>
        </pc:picChg>
        <pc:picChg chg="del">
          <ac:chgData name="Will Sparrow" userId="bf9732ff4fd8b86c" providerId="LiveId" clId="{F8163AE7-78C3-4972-870B-DAF2079DFB47}" dt="2024-01-06T20:33:12.139" v="350" actId="478"/>
          <ac:picMkLst>
            <pc:docMk/>
            <pc:sldMk cId="4018939165" sldId="283"/>
            <ac:picMk id="9" creationId="{E398DF4D-738B-DCEF-2DD7-5DE629CA2681}"/>
          </ac:picMkLst>
        </pc:picChg>
      </pc:sldChg>
      <pc:sldChg chg="delSp modSp add mod">
        <pc:chgData name="Will Sparrow" userId="bf9732ff4fd8b86c" providerId="LiveId" clId="{F8163AE7-78C3-4972-870B-DAF2079DFB47}" dt="2024-01-06T20:34:02.066" v="368" actId="1076"/>
        <pc:sldMkLst>
          <pc:docMk/>
          <pc:sldMk cId="2313267759" sldId="284"/>
        </pc:sldMkLst>
        <pc:picChg chg="del">
          <ac:chgData name="Will Sparrow" userId="bf9732ff4fd8b86c" providerId="LiveId" clId="{F8163AE7-78C3-4972-870B-DAF2079DFB47}" dt="2024-01-06T20:33:33.738" v="361" actId="478"/>
          <ac:picMkLst>
            <pc:docMk/>
            <pc:sldMk cId="2313267759" sldId="284"/>
            <ac:picMk id="3" creationId="{6C10C262-6512-9760-76B4-F553B1CBA944}"/>
          </ac:picMkLst>
        </pc:picChg>
        <pc:picChg chg="del">
          <ac:chgData name="Will Sparrow" userId="bf9732ff4fd8b86c" providerId="LiveId" clId="{F8163AE7-78C3-4972-870B-DAF2079DFB47}" dt="2024-01-06T20:33:32.770" v="360" actId="478"/>
          <ac:picMkLst>
            <pc:docMk/>
            <pc:sldMk cId="2313267759" sldId="284"/>
            <ac:picMk id="5" creationId="{4F801EA5-EC7C-ED2B-BA25-A90266A74120}"/>
          </ac:picMkLst>
        </pc:picChg>
        <pc:picChg chg="mod">
          <ac:chgData name="Will Sparrow" userId="bf9732ff4fd8b86c" providerId="LiveId" clId="{F8163AE7-78C3-4972-870B-DAF2079DFB47}" dt="2024-01-06T20:34:02.066" v="368" actId="1076"/>
          <ac:picMkLst>
            <pc:docMk/>
            <pc:sldMk cId="2313267759" sldId="284"/>
            <ac:picMk id="7" creationId="{608709B7-97F7-6BD7-EE9B-DC39B84B9767}"/>
          </ac:picMkLst>
        </pc:picChg>
        <pc:picChg chg="del mod">
          <ac:chgData name="Will Sparrow" userId="bf9732ff4fd8b86c" providerId="LiveId" clId="{F8163AE7-78C3-4972-870B-DAF2079DFB47}" dt="2024-01-06T20:33:37.426" v="364" actId="478"/>
          <ac:picMkLst>
            <pc:docMk/>
            <pc:sldMk cId="2313267759" sldId="284"/>
            <ac:picMk id="9" creationId="{E398DF4D-738B-DCEF-2DD7-5DE629CA2681}"/>
          </ac:picMkLst>
        </pc:picChg>
      </pc:sldChg>
      <pc:sldChg chg="delSp modSp add mod">
        <pc:chgData name="Will Sparrow" userId="bf9732ff4fd8b86c" providerId="LiveId" clId="{F8163AE7-78C3-4972-870B-DAF2079DFB47}" dt="2024-01-06T20:34:21.394" v="378" actId="12789"/>
        <pc:sldMkLst>
          <pc:docMk/>
          <pc:sldMk cId="3913030724" sldId="285"/>
        </pc:sldMkLst>
        <pc:picChg chg="del">
          <ac:chgData name="Will Sparrow" userId="bf9732ff4fd8b86c" providerId="LiveId" clId="{F8163AE7-78C3-4972-870B-DAF2079DFB47}" dt="2024-01-06T20:34:06.519" v="372" actId="478"/>
          <ac:picMkLst>
            <pc:docMk/>
            <pc:sldMk cId="3913030724" sldId="285"/>
            <ac:picMk id="3" creationId="{6C10C262-6512-9760-76B4-F553B1CBA944}"/>
          </ac:picMkLst>
        </pc:picChg>
        <pc:picChg chg="del mod">
          <ac:chgData name="Will Sparrow" userId="bf9732ff4fd8b86c" providerId="LiveId" clId="{F8163AE7-78C3-4972-870B-DAF2079DFB47}" dt="2024-01-06T20:34:04.707" v="370" actId="478"/>
          <ac:picMkLst>
            <pc:docMk/>
            <pc:sldMk cId="3913030724" sldId="285"/>
            <ac:picMk id="5" creationId="{4F801EA5-EC7C-ED2B-BA25-A90266A74120}"/>
          </ac:picMkLst>
        </pc:picChg>
        <pc:picChg chg="del">
          <ac:chgData name="Will Sparrow" userId="bf9732ff4fd8b86c" providerId="LiveId" clId="{F8163AE7-78C3-4972-870B-DAF2079DFB47}" dt="2024-01-06T20:34:06.176" v="371" actId="478"/>
          <ac:picMkLst>
            <pc:docMk/>
            <pc:sldMk cId="3913030724" sldId="285"/>
            <ac:picMk id="7" creationId="{608709B7-97F7-6BD7-EE9B-DC39B84B9767}"/>
          </ac:picMkLst>
        </pc:picChg>
        <pc:picChg chg="mod">
          <ac:chgData name="Will Sparrow" userId="bf9732ff4fd8b86c" providerId="LiveId" clId="{F8163AE7-78C3-4972-870B-DAF2079DFB47}" dt="2024-01-06T20:34:21.394" v="378" actId="12789"/>
          <ac:picMkLst>
            <pc:docMk/>
            <pc:sldMk cId="3913030724" sldId="285"/>
            <ac:picMk id="9" creationId="{E398DF4D-738B-DCEF-2DD7-5DE629CA2681}"/>
          </ac:picMkLst>
        </pc:picChg>
      </pc:sldChg>
      <pc:sldChg chg="addSp delSp modSp new mod">
        <pc:chgData name="Will Sparrow" userId="bf9732ff4fd8b86c" providerId="LiveId" clId="{F8163AE7-78C3-4972-870B-DAF2079DFB47}" dt="2024-01-06T22:05:52.819" v="1279" actId="14100"/>
        <pc:sldMkLst>
          <pc:docMk/>
          <pc:sldMk cId="3653254615" sldId="286"/>
        </pc:sldMkLst>
        <pc:spChg chg="del">
          <ac:chgData name="Will Sparrow" userId="bf9732ff4fd8b86c" providerId="LiveId" clId="{F8163AE7-78C3-4972-870B-DAF2079DFB47}" dt="2024-01-06T21:43:05.142" v="381" actId="478"/>
          <ac:spMkLst>
            <pc:docMk/>
            <pc:sldMk cId="3653254615" sldId="286"/>
            <ac:spMk id="2" creationId="{A9D15F81-EFEA-460D-B899-35894F9EFBBD}"/>
          </ac:spMkLst>
        </pc:spChg>
        <pc:spChg chg="del">
          <ac:chgData name="Will Sparrow" userId="bf9732ff4fd8b86c" providerId="LiveId" clId="{F8163AE7-78C3-4972-870B-DAF2079DFB47}" dt="2024-01-06T21:43:04.360" v="380" actId="478"/>
          <ac:spMkLst>
            <pc:docMk/>
            <pc:sldMk cId="3653254615" sldId="286"/>
            <ac:spMk id="3" creationId="{5FD5C1D6-027B-36C1-D426-1BBFC9BFD747}"/>
          </ac:spMkLst>
        </pc:spChg>
        <pc:spChg chg="add del mod">
          <ac:chgData name="Will Sparrow" userId="bf9732ff4fd8b86c" providerId="LiveId" clId="{F8163AE7-78C3-4972-870B-DAF2079DFB47}" dt="2024-01-06T21:43:32.998" v="389" actId="478"/>
          <ac:spMkLst>
            <pc:docMk/>
            <pc:sldMk cId="3653254615" sldId="286"/>
            <ac:spMk id="4" creationId="{013B716C-E8CD-314F-72BC-D77616B45BF8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5" creationId="{07BA32CA-6C62-9DF2-0EB8-FCF4AABD5B37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6" creationId="{67AD26AD-51C7-5884-B2BE-821D335AE90D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7" creationId="{42582663-BFB9-FE2F-943A-79D5F26EEACE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8" creationId="{0EA3A8CE-B579-16B1-2AD2-65559EE2A978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9" creationId="{99A1CC99-741D-EF6B-7650-20CD0270E01D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0" creationId="{4A68FF8B-BFDB-63F0-77DE-19B28EF8C242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1" creationId="{5606F470-58D0-31F7-22B5-F0192538557B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2" creationId="{40AA75E6-FD5F-9C61-CA25-1AF50CA201E2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3" creationId="{11FF3AB1-7DEC-7450-FAED-25E079B3B9DD}"/>
          </ac:spMkLst>
        </pc:spChg>
        <pc:spChg chg="add del mod">
          <ac:chgData name="Will Sparrow" userId="bf9732ff4fd8b86c" providerId="LiveId" clId="{F8163AE7-78C3-4972-870B-DAF2079DFB47}" dt="2024-01-06T21:45:55.091" v="463" actId="478"/>
          <ac:spMkLst>
            <pc:docMk/>
            <pc:sldMk cId="3653254615" sldId="286"/>
            <ac:spMk id="14" creationId="{2474F6A9-E4EB-9B6E-49A7-B4980A836420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5" creationId="{1D74847C-238E-24D1-6F50-ECC9953355D2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6" creationId="{E7AA8C54-7399-F280-7E0E-128BC12EFCCB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7" creationId="{6FABB5A9-29F4-75EE-4E7A-122FBC60A379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8" creationId="{C5E61132-0F87-4DB6-DB4E-A0F8126CBE05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19" creationId="{D411C973-15ED-D521-A2AF-27D57C728F96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20" creationId="{20E0ACEF-1DCE-C8D1-C72E-A1809EE92325}"/>
          </ac:spMkLst>
        </pc:spChg>
        <pc:spChg chg="add mod">
          <ac:chgData name="Will Sparrow" userId="bf9732ff4fd8b86c" providerId="LiveId" clId="{F8163AE7-78C3-4972-870B-DAF2079DFB47}" dt="2024-01-06T21:46:53.552" v="635" actId="164"/>
          <ac:spMkLst>
            <pc:docMk/>
            <pc:sldMk cId="3653254615" sldId="286"/>
            <ac:spMk id="21" creationId="{B3D86355-CC25-B301-4B6D-0E9CD6E8657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3" creationId="{B0EE773A-2C77-1AB1-C066-00A60E0CFAD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4" creationId="{FFB99354-419F-6EBD-A15C-2FBA6A1F346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5" creationId="{9BA590E8-6A56-F3B8-AD55-A06C7B24CA6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6" creationId="{DE3BB83E-1D43-ABDA-41C1-3D45CDF1C97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7" creationId="{20DE6A5B-794B-2F4A-55F1-6FE3F415D1B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8" creationId="{E761CDF9-226D-6CE2-4F3B-365460A1E94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29" creationId="{7D913D02-EE59-72C6-DC51-0756054BE0F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0" creationId="{70E69CCA-9490-3FC2-94B0-DB9A2E329E2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1" creationId="{18ADF746-DA7E-3CA5-863C-E0F77397BA3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2" creationId="{84E4041E-2EA0-C448-FFEE-C785735BFA5A}"/>
          </ac:spMkLst>
        </pc:spChg>
        <pc:spChg chg="add del mod">
          <ac:chgData name="Will Sparrow" userId="bf9732ff4fd8b86c" providerId="LiveId" clId="{F8163AE7-78C3-4972-870B-DAF2079DFB47}" dt="2024-01-06T21:54:02.394" v="1138" actId="478"/>
          <ac:spMkLst>
            <pc:docMk/>
            <pc:sldMk cId="3653254615" sldId="286"/>
            <ac:spMk id="33" creationId="{6B2EF96F-E625-6B64-3AA0-5C86288BA2F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4" creationId="{51451985-D1BB-682B-328F-D483E4ABB97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5" creationId="{6D6FD156-19FE-78D6-A3C3-737010091EDC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6" creationId="{CEBD88F2-0D61-AF9F-CA65-122304E1806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7" creationId="{6DDDF297-A866-36AF-F236-BD0C92A8D502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8" creationId="{9DD5841D-0F24-17EF-A3B4-0D8E81A8D0E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39" creationId="{C538C5EE-F596-D105-26F2-817EDD3DFCC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0" creationId="{9D7754FC-7A45-FB17-CBDE-34B27CAD2F2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1" creationId="{740A9A6C-5D0B-C6C3-667B-63525AE6ACB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2" creationId="{B28FACDA-D490-1701-FA7D-A97761686AD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3" creationId="{421EF070-D542-C519-4AA4-6B07C9A70D3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4" creationId="{3DA34118-21F2-CDEC-D08D-C90FAD9A908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5" creationId="{CAFAE0C0-D22A-0914-2703-7D37C98225B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6" creationId="{D570A489-F99F-6FB4-A255-F3FB606D464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7" creationId="{2099A744-A7B4-8816-FCFD-FFFA786E067C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8" creationId="{622D8B95-40E6-CE6B-D21C-453D70881D3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49" creationId="{4DBFAD8F-9C15-4042-E8D2-2A376BA3B64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0" creationId="{64D132F0-0E64-DE89-2DFF-F07A275DF5B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1" creationId="{1E96951C-EBC2-9FD7-7DC5-996424B4195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2" creationId="{501E4574-B02E-2F91-77AC-8D007E85C8A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3" creationId="{E3178A33-4D2C-E533-8EA6-8B0FE1DB00A2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4" creationId="{9D3F04D9-3863-B065-FF00-F71F13B4489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5" creationId="{B9474152-D988-1D23-4AB1-70ECB5A90F3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6" creationId="{02FA8F97-D0C5-2B32-BC40-5EABFA927B1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7" creationId="{9858F34A-65E7-3EC8-9A98-2B8E67B8FCD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8" creationId="{B9BE541B-EC87-F39A-1421-809E11B3037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59" creationId="{06793FA5-9AD2-8461-A2CF-4A10257BE72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0" creationId="{60104E5E-B2B6-0D9A-75FE-B392578FCFEC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1" creationId="{028473C2-C081-13F6-E5BD-B7578E4D88A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2" creationId="{CF79FFCA-2AE7-3CF7-16CB-9ED67A02A5B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3" creationId="{9263E424-A8C3-D2BB-9F8A-9D21FB54725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4" creationId="{871A3697-5A79-5288-9346-84CD205E5F5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5" creationId="{64BF8106-6D98-86C3-2FB7-E956B8A333E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6" creationId="{DE302F31-E87D-5A90-C6AA-BFA021E7EF3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7" creationId="{18BAFAD1-58A9-C8EA-6F20-3F348F59939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8" creationId="{35ED2784-5E49-876C-BD35-D09E4A58388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69" creationId="{EEAE6EF9-0D60-C56F-4EA8-BECC89A19A5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0" creationId="{8B42ABCA-4C49-7334-BCDB-3D4AE7D864B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1" creationId="{9EEBD0E5-2289-2E4F-CCD1-AF633E363AD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2" creationId="{82C64E01-D634-F3BC-F798-FDD5CD37EC1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3" creationId="{276E1A1A-A476-8515-2477-B86A40FA530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4" creationId="{27DE6DA9-A0A3-E66A-F395-4EAEFB63B93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5" creationId="{453F85D6-0850-BA81-697A-8351CE9AD28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6" creationId="{BB3BCD31-389C-6853-FF71-2788626F2AA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7" creationId="{E47C0CD9-FA52-73EC-9605-ABCAC28B984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8" creationId="{39372791-8130-3741-7EE0-E0E510164B1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79" creationId="{3AAF2D94-0B3D-4838-7A76-B7D8DB8B896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0" creationId="{D2B37E0A-26E8-0349-F63A-108802A4388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1" creationId="{B453E678-E06B-3554-07BF-F989881E872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2" creationId="{E5EEFF3E-DE4A-547D-3A06-6431968866E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3" creationId="{7DD909AD-AE1D-A375-CE79-AFA80733B86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4" creationId="{9B10399F-A05B-9694-AE7F-B019475D70E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5" creationId="{871DB106-6778-4A15-C7DF-F5C8D14C67B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6" creationId="{E07A1EFF-2F4A-F4E8-E6B3-9D4C330DB31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7" creationId="{CAE09A77-2768-8E44-E0F4-6A53283CD09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8" creationId="{AE850128-C58F-EA97-43C3-418806ED0D5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89" creationId="{7436A955-4566-2253-2F84-0D3D9849ABE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0" creationId="{748089C2-5662-3A53-798C-78DD6A3F589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1" creationId="{D3DC2DDB-F076-F221-0A0E-BC2A4E2CA62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2" creationId="{899B2E9C-406C-7F63-6498-683B9DD9E06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3" creationId="{FC7585E4-A161-911C-9197-53EC2BBAD1B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4" creationId="{89A59345-4038-F67B-44A4-A37CC053CA2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5" creationId="{A85B3C83-3A51-C0C1-B90B-5404F57068D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6" creationId="{9C545CE3-96F6-417A-486B-BBB63A57F05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7" creationId="{107492F0-EC82-3BD7-2B84-DC812171DD8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8" creationId="{8F7BBE75-C668-A3D8-C2B8-C3CCB8EE559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99" creationId="{C24E8C7F-77B0-FB4F-6155-B3D60F751E76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0" creationId="{CDD1BBCF-7A27-F364-EF06-16C58AB421B5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1" creationId="{88F5EC5F-3653-A3F3-01D4-DE355BECDCB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2" creationId="{56DFCE35-5574-2920-F9A2-D460FDFAD04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3" creationId="{BA19C60C-7398-52C8-F980-CF6665AF37E0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4" creationId="{AB0A0BBD-74B3-EB9B-62FB-CC3316EECD4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05" creationId="{5AA6DCB2-24FE-3C7D-9798-46A3A9257510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6" creationId="{5769D87E-56BD-FA0D-853E-0A8695D42DD8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7" creationId="{FF3AE244-0051-7A3C-CDED-A6140BDEA543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8" creationId="{0E96B578-30A4-B51A-37BA-B21538BF6D64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09" creationId="{40E5C5AE-3F5E-062F-3C73-F6FC4D8D2871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0" creationId="{2A256923-66EB-EB2F-42AB-5661580C65B5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1" creationId="{85A20205-2EA5-5E57-90D4-8DC2595828CA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2" creationId="{069C9D92-24BA-C64F-A27F-44103FDF68DF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3" creationId="{B52C5DC6-7364-7D62-505C-C750C4B9095D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4" creationId="{C94AB82D-E32E-55FE-523B-8177D0617CDD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5" creationId="{3ACDA95F-8B4A-F4DB-2C1A-DD66C0A0971D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6" creationId="{B4E24E56-8DE1-3557-ED9A-DE5AF5CAD95A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7" creationId="{CCAC5079-103E-9DC8-CFA7-15232E94AC5A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8" creationId="{85C5EA84-4A15-B8A7-4877-4FE2B477C843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19" creationId="{23778B06-CF53-F60C-FE17-650438A78FBC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0" creationId="{543DAF37-2D30-DF03-3D1D-21165C11BCD0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1" creationId="{F2CE4AFF-37B8-534D-83F9-709ED69FB9D5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2" creationId="{A88ED028-8E6F-BA3B-6C0D-705ADF6B5493}"/>
          </ac:spMkLst>
        </pc:spChg>
        <pc:spChg chg="add del mod">
          <ac:chgData name="Will Sparrow" userId="bf9732ff4fd8b86c" providerId="LiveId" clId="{F8163AE7-78C3-4972-870B-DAF2079DFB47}" dt="2024-01-06T21:51:43.161" v="918"/>
          <ac:spMkLst>
            <pc:docMk/>
            <pc:sldMk cId="3653254615" sldId="286"/>
            <ac:spMk id="123" creationId="{A68A3ECD-4BF6-433B-D3E2-953B2536C90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4" creationId="{3EA85580-C62F-8BC1-ED73-8CEC3F3F56A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5" creationId="{F1B23ABE-4151-4BF8-AE20-E1923B6E843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6" creationId="{A74DE658-B475-0004-7118-00D1D4D54A1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7" creationId="{A550B70C-01D3-78A6-68E2-ADF90BF23264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8" creationId="{FB5D4CBA-530B-1609-E0B4-B340670EE5AE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29" creationId="{0E507DB3-31C0-130F-D6B3-932991AC4973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0" creationId="{3B955A7F-EBE2-77F9-0978-5BA565174F3F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1" creationId="{AE8C1B3B-B7A1-B330-377C-47B079149B08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2" creationId="{FA54E94F-E4F4-44D1-26C9-7F420AE739A1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3" creationId="{A1A46988-24B0-712F-DBD6-DC6F136E98DA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4" creationId="{0A2B189C-81AD-9E31-6410-24E95CA9804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5" creationId="{E3BF792F-9050-0F72-C6BC-464AB77A892D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6" creationId="{99175E86-6AB6-A67D-12E4-21F0820889FB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7" creationId="{D6344954-ECA8-3348-E231-6B13AAE4D22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8" creationId="{C124919A-4063-8473-D835-01E78469D5B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39" creationId="{34B996BC-437D-39BC-EFFD-8C2429C1C249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40" creationId="{A3048A90-CDE5-90F1-F898-3961F7352E37}"/>
          </ac:spMkLst>
        </pc:spChg>
        <pc:spChg chg="add mod">
          <ac:chgData name="Will Sparrow" userId="bf9732ff4fd8b86c" providerId="LiveId" clId="{F8163AE7-78C3-4972-870B-DAF2079DFB47}" dt="2024-01-06T21:52:15.719" v="976" actId="164"/>
          <ac:spMkLst>
            <pc:docMk/>
            <pc:sldMk cId="3653254615" sldId="286"/>
            <ac:spMk id="141" creationId="{8BF5FCF6-5648-C399-CED4-09AC690192F3}"/>
          </ac:spMkLst>
        </pc:spChg>
        <pc:spChg chg="add del mod">
          <ac:chgData name="Will Sparrow" userId="bf9732ff4fd8b86c" providerId="LiveId" clId="{F8163AE7-78C3-4972-870B-DAF2079DFB47}" dt="2024-01-06T21:54:00.801" v="1137" actId="478"/>
          <ac:spMkLst>
            <pc:docMk/>
            <pc:sldMk cId="3653254615" sldId="286"/>
            <ac:spMk id="142" creationId="{836BC4E7-D9B2-7CED-EBA5-2BD78F624017}"/>
          </ac:spMkLst>
        </pc:spChg>
        <pc:spChg chg="add del mod">
          <ac:chgData name="Will Sparrow" userId="bf9732ff4fd8b86c" providerId="LiveId" clId="{F8163AE7-78C3-4972-870B-DAF2079DFB47}" dt="2024-01-06T21:54:04.285" v="1139" actId="478"/>
          <ac:spMkLst>
            <pc:docMk/>
            <pc:sldMk cId="3653254615" sldId="286"/>
            <ac:spMk id="143" creationId="{93E0C622-0C46-F4D4-BEBD-226385967DB2}"/>
          </ac:spMkLst>
        </pc:spChg>
        <pc:spChg chg="add del mod">
          <ac:chgData name="Will Sparrow" userId="bf9732ff4fd8b86c" providerId="LiveId" clId="{F8163AE7-78C3-4972-870B-DAF2079DFB47}" dt="2024-01-06T21:54:13.932" v="1145" actId="478"/>
          <ac:spMkLst>
            <pc:docMk/>
            <pc:sldMk cId="3653254615" sldId="286"/>
            <ac:spMk id="144" creationId="{A3953EE3-A8E6-4F45-2B7C-61C431AACF4C}"/>
          </ac:spMkLst>
        </pc:spChg>
        <pc:spChg chg="add del mod">
          <ac:chgData name="Will Sparrow" userId="bf9732ff4fd8b86c" providerId="LiveId" clId="{F8163AE7-78C3-4972-870B-DAF2079DFB47}" dt="2024-01-06T21:54:12.604" v="1144" actId="478"/>
          <ac:spMkLst>
            <pc:docMk/>
            <pc:sldMk cId="3653254615" sldId="286"/>
            <ac:spMk id="145" creationId="{634330EA-CB94-9BBD-F9EF-F288D4257DAD}"/>
          </ac:spMkLst>
        </pc:spChg>
        <pc:spChg chg="add del mod">
          <ac:chgData name="Will Sparrow" userId="bf9732ff4fd8b86c" providerId="LiveId" clId="{F8163AE7-78C3-4972-870B-DAF2079DFB47}" dt="2024-01-06T21:54:10.994" v="1143" actId="478"/>
          <ac:spMkLst>
            <pc:docMk/>
            <pc:sldMk cId="3653254615" sldId="286"/>
            <ac:spMk id="146" creationId="{E0393D1A-B12E-1160-39ED-B69144188596}"/>
          </ac:spMkLst>
        </pc:spChg>
        <pc:spChg chg="add del mod">
          <ac:chgData name="Will Sparrow" userId="bf9732ff4fd8b86c" providerId="LiveId" clId="{F8163AE7-78C3-4972-870B-DAF2079DFB47}" dt="2024-01-06T21:54:09.901" v="1142" actId="478"/>
          <ac:spMkLst>
            <pc:docMk/>
            <pc:sldMk cId="3653254615" sldId="286"/>
            <ac:spMk id="147" creationId="{F8C09306-62B1-E5BD-8295-C71FBBE89D4D}"/>
          </ac:spMkLst>
        </pc:spChg>
        <pc:spChg chg="add del mod">
          <ac:chgData name="Will Sparrow" userId="bf9732ff4fd8b86c" providerId="LiveId" clId="{F8163AE7-78C3-4972-870B-DAF2079DFB47}" dt="2024-01-06T21:54:08.651" v="1141" actId="478"/>
          <ac:spMkLst>
            <pc:docMk/>
            <pc:sldMk cId="3653254615" sldId="286"/>
            <ac:spMk id="148" creationId="{92B3E4D0-1683-207B-C426-27CC119DA2CF}"/>
          </ac:spMkLst>
        </pc:spChg>
        <pc:spChg chg="add del mod">
          <ac:chgData name="Will Sparrow" userId="bf9732ff4fd8b86c" providerId="LiveId" clId="{F8163AE7-78C3-4972-870B-DAF2079DFB47}" dt="2024-01-06T21:54:05.816" v="1140" actId="478"/>
          <ac:spMkLst>
            <pc:docMk/>
            <pc:sldMk cId="3653254615" sldId="286"/>
            <ac:spMk id="149" creationId="{528CB1AF-A38B-2451-53E9-391D639E0A6D}"/>
          </ac:spMkLst>
        </pc:spChg>
        <pc:spChg chg="add del mod">
          <ac:chgData name="Will Sparrow" userId="bf9732ff4fd8b86c" providerId="LiveId" clId="{F8163AE7-78C3-4972-870B-DAF2079DFB47}" dt="2024-01-06T21:54:15.369" v="1146" actId="478"/>
          <ac:spMkLst>
            <pc:docMk/>
            <pc:sldMk cId="3653254615" sldId="286"/>
            <ac:spMk id="150" creationId="{DA0C5755-BCC1-BED5-5106-9E8D349F4095}"/>
          </ac:spMkLst>
        </pc:spChg>
        <pc:spChg chg="add mod">
          <ac:chgData name="Will Sparrow" userId="bf9732ff4fd8b86c" providerId="LiveId" clId="{F8163AE7-78C3-4972-870B-DAF2079DFB47}" dt="2024-01-06T21:56:14.370" v="1277" actId="164"/>
          <ac:spMkLst>
            <pc:docMk/>
            <pc:sldMk cId="3653254615" sldId="286"/>
            <ac:spMk id="152" creationId="{E60D7996-A660-57BA-9834-C3AA5DE7E555}"/>
          </ac:spMkLst>
        </pc:spChg>
        <pc:spChg chg="add mod">
          <ac:chgData name="Will Sparrow" userId="bf9732ff4fd8b86c" providerId="LiveId" clId="{F8163AE7-78C3-4972-870B-DAF2079DFB47}" dt="2024-01-06T21:56:14.370" v="1277" actId="164"/>
          <ac:spMkLst>
            <pc:docMk/>
            <pc:sldMk cId="3653254615" sldId="286"/>
            <ac:spMk id="153" creationId="{CEA7F5B0-E698-CF5A-A833-8A0E328B53C0}"/>
          </ac:spMkLst>
        </pc:spChg>
        <pc:grpChg chg="add del mod">
          <ac:chgData name="Will Sparrow" userId="bf9732ff4fd8b86c" providerId="LiveId" clId="{F8163AE7-78C3-4972-870B-DAF2079DFB47}" dt="2024-01-06T21:47:11.099" v="636" actId="478"/>
          <ac:grpSpMkLst>
            <pc:docMk/>
            <pc:sldMk cId="3653254615" sldId="286"/>
            <ac:grpSpMk id="22" creationId="{774ACE3F-CE18-C5AF-4E1C-39BE953109DC}"/>
          </ac:grpSpMkLst>
        </pc:grpChg>
        <pc:grpChg chg="add mod">
          <ac:chgData name="Will Sparrow" userId="bf9732ff4fd8b86c" providerId="LiveId" clId="{F8163AE7-78C3-4972-870B-DAF2079DFB47}" dt="2024-01-06T21:56:14.370" v="1277" actId="164"/>
          <ac:grpSpMkLst>
            <pc:docMk/>
            <pc:sldMk cId="3653254615" sldId="286"/>
            <ac:grpSpMk id="151" creationId="{59CB3873-4259-1F81-F98A-5CD8F576148F}"/>
          </ac:grpSpMkLst>
        </pc:grpChg>
        <pc:grpChg chg="add mod">
          <ac:chgData name="Will Sparrow" userId="bf9732ff4fd8b86c" providerId="LiveId" clId="{F8163AE7-78C3-4972-870B-DAF2079DFB47}" dt="2024-01-06T22:05:52.819" v="1279" actId="14100"/>
          <ac:grpSpMkLst>
            <pc:docMk/>
            <pc:sldMk cId="3653254615" sldId="286"/>
            <ac:grpSpMk id="154" creationId="{B6104840-6EEA-BA05-84CA-E0EAC9E99066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779A-221D-0CB8-5A55-AD45F6B84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9498B-53DF-63CC-5C9A-DEF65D7C1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C11A-FFA7-57A4-0F0F-530359E7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9ECC-DEE7-2F9E-AEA7-5A9A5E11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F048E-4FB7-7460-23A2-C577ADDA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72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F1AF-99B4-5745-0B20-60E64ED2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88AD7-A23E-56F0-F5ED-20EB79552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738A-6C49-00FD-7DB3-B0570963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B1E7-B59B-235F-2471-674B0AC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91ED5-B5FE-EDC0-AA43-6BB34C95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33FCB-32CC-42F5-0BB1-7B5B3DE21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B9015-4E96-E409-C0A2-52A53407B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48E5-BA40-41FB-8290-43C9CA98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003B-76A0-07D2-F365-03633C35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B975-AF66-B9C7-57BE-8E0D1FC2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71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A406-274C-833E-C2A7-301749F2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23371-71CA-AC57-A323-4A0C301F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081E-EC19-2626-5F18-DD082E7D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BBF0-0636-012B-94B1-D6248B4A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B9ADB-7A0F-6EBA-AA35-F205BBB4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02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6CC-547A-FB5C-AFD9-3C6426A6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CB15-7877-8E62-09FA-86DA02D6F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D775-3B44-03FC-60B1-25F49B9B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6035-EF5A-7901-0425-95C4DD52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9B7F-B0A9-E788-FD2B-F0D122FFC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96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BD83-C9A5-C01C-3761-9B92A1C1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E042-B5AE-A151-76FC-1A945BDF9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6386B-A3B9-BD37-E410-46ACA01A0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3D4E-402C-ECCF-5BBE-D7D48CFF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A74CD-F03D-BFF4-065D-F3023FCE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10BA6-4108-90D1-D049-9C163C5C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5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CF40-6783-DBF6-C000-B9898B39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633D-4F80-D4D2-7B3E-4570A78EA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7A7AA-D08E-28E2-6B6F-A49F23A4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621B-4CAE-D777-2796-22DA3F13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EBEC9-CA04-D731-EB26-CE0F76628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644D9-EB85-4901-17C7-F1BD481A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3AAD-9663-E4CC-301B-D79BF194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00630-EC2B-6A10-C7E0-60CE5D26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90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5E6-F62F-D633-3748-6E6189A22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B38C-2D05-A480-1040-5BF31519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15E43-100C-EFFD-1855-76EEF910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9FC0-C182-66F6-FF1A-C38C72C9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67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41FB-0048-0FAC-1437-658BDDDC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70E9E-898F-2856-BC98-943233F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7B49-4B09-B080-8F6D-CEB9D650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7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7A7A-77D4-B4F6-4DCF-C892D192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4EFF-D80E-3CFD-0FB6-E8EAC75B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DF234-076E-A18B-F85F-38C0C1A2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13B08-BC78-E6C4-88F4-98D9C9DD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2B8EC-5044-9BDF-F452-4D4DA81A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0F333-D2E5-1C0F-4165-C596CC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04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2CA9-A5F3-9669-8A45-F62D0C55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D66C8-2587-2C06-F06E-688CF21E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0701F-63F6-B06B-8947-270C9E1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1B15C-EE74-E345-4838-E5293E7B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A3116-B0B6-0708-F159-628EAB89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C3EB-0CD5-404A-FCD6-AA0A43D7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16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52DDE-502A-79C4-8E57-E38897FE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BB016-8E08-76BD-A141-8B276F08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FEE8E-5258-00BF-FB34-EC7B4DC7C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168-AA76-9F6A-B8C2-379F78726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ED23-BC81-AB23-C0E7-DEE08F898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CDC236A-EB41-D64F-0B8C-D1B9DD09BC89}"/>
              </a:ext>
            </a:extLst>
          </p:cNvPr>
          <p:cNvSpPr/>
          <p:nvPr/>
        </p:nvSpPr>
        <p:spPr>
          <a:xfrm>
            <a:off x="1652631" y="1149293"/>
            <a:ext cx="1342238" cy="1342238"/>
          </a:xfrm>
          <a:prstGeom prst="ellipse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  <a:alpha val="90000"/>
                </a:schemeClr>
              </a:gs>
              <a:gs pos="50000">
                <a:schemeClr val="accent4">
                  <a:tint val="44500"/>
                  <a:satMod val="160000"/>
                  <a:alpha val="82000"/>
                </a:schemeClr>
              </a:gs>
              <a:gs pos="100000">
                <a:schemeClr val="accent4">
                  <a:tint val="23500"/>
                  <a:satMod val="160000"/>
                  <a:alpha val="2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0A2B8E-998D-4956-F2C8-8C536E7901D2}"/>
              </a:ext>
            </a:extLst>
          </p:cNvPr>
          <p:cNvSpPr/>
          <p:nvPr/>
        </p:nvSpPr>
        <p:spPr>
          <a:xfrm>
            <a:off x="5166804" y="905522"/>
            <a:ext cx="3089429" cy="3089429"/>
          </a:xfrm>
          <a:prstGeom prst="rect">
            <a:avLst/>
          </a:prstGeom>
          <a:solidFill>
            <a:srgbClr val="A5A5A5"/>
          </a:solidFill>
          <a:ln w="57150"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7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17145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3E11-5E27-F9F4-687A-18508845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833C-0A2E-80EC-05DA-59A5B396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0A9-8ADC-BF7E-923C-A8D69BD5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2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4512-161C-EAC6-F6C7-AC23A7AA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A167-8BA2-6C3D-8B60-59658D83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5DFC4-0F12-62F4-5FC3-B39F18B4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0F38-5D16-9ADC-3A7D-9CFDFDDAF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Armoury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D87F-609D-04E3-96AF-B96570EA6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https://sketchfab.com/3d-models/the-armoury-adbe88dcf04d4a87a4c2f62ed6ca0880</a:t>
            </a:r>
          </a:p>
        </p:txBody>
      </p:sp>
    </p:spTree>
    <p:extLst>
      <p:ext uri="{BB962C8B-B14F-4D97-AF65-F5344CB8AC3E}">
        <p14:creationId xmlns:p14="http://schemas.microsoft.com/office/powerpoint/2010/main" val="200018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AFCA-3529-736E-A05A-3020B91D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6AC-C531-3FEA-87D7-8B6DE2ECC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F8D8F-3374-9DE1-578F-AA488464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3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33D9-E499-38BC-3B2D-4C1E2ED5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EA60A-91D3-0193-F55B-4E77DFAE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16F36-C0F8-192F-F557-13F76B5D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5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C63-99E6-94C4-8267-A48AA165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6F9-9222-CEA7-D6B4-AD65E3CA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33C415-EB1D-3EB0-1965-48641596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93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4DEB-D7AA-8371-C8F6-8EC510E60F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Billiards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7F18B-5362-940D-1AFD-DF73C9BF7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https://sketchfab.com/3d-models/the-billiards-room-79615d823a9149069dcd06c20bc9707f</a:t>
            </a:r>
          </a:p>
        </p:txBody>
      </p:sp>
    </p:spTree>
    <p:extLst>
      <p:ext uri="{BB962C8B-B14F-4D97-AF65-F5344CB8AC3E}">
        <p14:creationId xmlns:p14="http://schemas.microsoft.com/office/powerpoint/2010/main" val="2644744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7744-75BE-2FBD-1050-9A5020F9C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F8A74-DAAB-66FB-5CF1-35781ECC5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DD660-B998-5445-26BD-D8D0ABF8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7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6680-0E2C-0A45-CA39-7DB89D37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3E1D8-8633-41F8-C37C-8F482495F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5E6A2-7512-5DC9-F1B5-CF493E7E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92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0F58-A631-49C9-3AF3-53D4F67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67A8-A868-73B9-AB78-5C7F91A4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4D57-371B-F835-3334-63C78B9E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oup 153">
            <a:extLst>
              <a:ext uri="{FF2B5EF4-FFF2-40B4-BE49-F238E27FC236}">
                <a16:creationId xmlns:a16="http://schemas.microsoft.com/office/drawing/2014/main" id="{B6104840-6EEA-BA05-84CA-E0EAC9E99066}"/>
              </a:ext>
            </a:extLst>
          </p:cNvPr>
          <p:cNvGrpSpPr/>
          <p:nvPr/>
        </p:nvGrpSpPr>
        <p:grpSpPr>
          <a:xfrm>
            <a:off x="-7478" y="1"/>
            <a:ext cx="12622459" cy="6858000"/>
            <a:chOff x="-7478" y="1"/>
            <a:chExt cx="12622459" cy="6858000"/>
          </a:xfrm>
        </p:grpSpPr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59CB3873-4259-1F81-F98A-5CD8F576148F}"/>
                </a:ext>
              </a:extLst>
            </p:cNvPr>
            <p:cNvGrpSpPr/>
            <p:nvPr/>
          </p:nvGrpSpPr>
          <p:grpSpPr>
            <a:xfrm>
              <a:off x="0" y="1"/>
              <a:ext cx="12192000" cy="6858000"/>
              <a:chOff x="0" y="0"/>
              <a:chExt cx="10058400" cy="10059201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B0EE773A-2C77-1AB1-C066-00A60E0CFAD3}"/>
                  </a:ext>
                </a:extLst>
              </p:cNvPr>
              <p:cNvSpPr/>
              <p:nvPr/>
            </p:nvSpPr>
            <p:spPr>
              <a:xfrm>
                <a:off x="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B99354-419F-6EBD-A15C-2FBA6A1F346D}"/>
                  </a:ext>
                </a:extLst>
              </p:cNvPr>
              <p:cNvSpPr/>
              <p:nvPr/>
            </p:nvSpPr>
            <p:spPr>
              <a:xfrm>
                <a:off x="100584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BA590E8-6A56-F3B8-AD55-A06C7B24CA6B}"/>
                  </a:ext>
                </a:extLst>
              </p:cNvPr>
              <p:cNvSpPr/>
              <p:nvPr/>
            </p:nvSpPr>
            <p:spPr>
              <a:xfrm>
                <a:off x="201168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E3BB83E-1D43-ABDA-41C1-3D45CDF1C97E}"/>
                  </a:ext>
                </a:extLst>
              </p:cNvPr>
              <p:cNvSpPr/>
              <p:nvPr/>
            </p:nvSpPr>
            <p:spPr>
              <a:xfrm>
                <a:off x="301752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0DE6A5B-794B-2F4A-55F1-6FE3F415D1B5}"/>
                  </a:ext>
                </a:extLst>
              </p:cNvPr>
              <p:cNvSpPr/>
              <p:nvPr/>
            </p:nvSpPr>
            <p:spPr>
              <a:xfrm>
                <a:off x="402336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761CDF9-226D-6CE2-4F3B-365460A1E94F}"/>
                  </a:ext>
                </a:extLst>
              </p:cNvPr>
              <p:cNvSpPr/>
              <p:nvPr/>
            </p:nvSpPr>
            <p:spPr>
              <a:xfrm>
                <a:off x="502920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D913D02-EE59-72C6-DC51-0756054BE0F0}"/>
                  </a:ext>
                </a:extLst>
              </p:cNvPr>
              <p:cNvSpPr/>
              <p:nvPr/>
            </p:nvSpPr>
            <p:spPr>
              <a:xfrm>
                <a:off x="603504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0E69CCA-9490-3FC2-94B0-DB9A2E329E29}"/>
                  </a:ext>
                </a:extLst>
              </p:cNvPr>
              <p:cNvSpPr/>
              <p:nvPr/>
            </p:nvSpPr>
            <p:spPr>
              <a:xfrm>
                <a:off x="704088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18ADF746-DA7E-3CA5-863C-E0F77397BA3E}"/>
                  </a:ext>
                </a:extLst>
              </p:cNvPr>
              <p:cNvSpPr/>
              <p:nvPr/>
            </p:nvSpPr>
            <p:spPr>
              <a:xfrm>
                <a:off x="804672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4E4041E-2EA0-C448-FFEE-C785735BFA5A}"/>
                  </a:ext>
                </a:extLst>
              </p:cNvPr>
              <p:cNvSpPr/>
              <p:nvPr/>
            </p:nvSpPr>
            <p:spPr>
              <a:xfrm>
                <a:off x="9052560" y="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1451985-D1BB-682B-328F-D483E4ABB97E}"/>
                  </a:ext>
                </a:extLst>
              </p:cNvPr>
              <p:cNvSpPr/>
              <p:nvPr/>
            </p:nvSpPr>
            <p:spPr>
              <a:xfrm>
                <a:off x="0" y="10058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D6FD156-19FE-78D6-A3C3-737010091EDC}"/>
                  </a:ext>
                </a:extLst>
              </p:cNvPr>
              <p:cNvSpPr/>
              <p:nvPr/>
            </p:nvSpPr>
            <p:spPr>
              <a:xfrm>
                <a:off x="0" y="20116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EBD88F2-0D61-AF9F-CA65-122304E18063}"/>
                  </a:ext>
                </a:extLst>
              </p:cNvPr>
              <p:cNvSpPr/>
              <p:nvPr/>
            </p:nvSpPr>
            <p:spPr>
              <a:xfrm>
                <a:off x="0" y="803797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DDDF297-A866-36AF-F236-BD0C92A8D502}"/>
                  </a:ext>
                </a:extLst>
              </p:cNvPr>
              <p:cNvSpPr/>
              <p:nvPr/>
            </p:nvSpPr>
            <p:spPr>
              <a:xfrm>
                <a:off x="0" y="702930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DD5841D-0F24-17EF-A3B4-0D8E81A8D0EF}"/>
                  </a:ext>
                </a:extLst>
              </p:cNvPr>
              <p:cNvSpPr/>
              <p:nvPr/>
            </p:nvSpPr>
            <p:spPr>
              <a:xfrm>
                <a:off x="0" y="60248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C538C5EE-F596-D105-26F2-817EDD3DFCC0}"/>
                  </a:ext>
                </a:extLst>
              </p:cNvPr>
              <p:cNvSpPr/>
              <p:nvPr/>
            </p:nvSpPr>
            <p:spPr>
              <a:xfrm>
                <a:off x="0" y="50292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9D7754FC-7A45-FB17-CBDE-34B27CAD2F21}"/>
                  </a:ext>
                </a:extLst>
              </p:cNvPr>
              <p:cNvSpPr/>
              <p:nvPr/>
            </p:nvSpPr>
            <p:spPr>
              <a:xfrm>
                <a:off x="0" y="40233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40A9A6C-5D0B-C6C3-667B-63525AE6ACBF}"/>
                  </a:ext>
                </a:extLst>
              </p:cNvPr>
              <p:cNvSpPr/>
              <p:nvPr/>
            </p:nvSpPr>
            <p:spPr>
              <a:xfrm>
                <a:off x="0" y="30175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28FACDA-D490-1701-FA7D-A97761686ADF}"/>
                  </a:ext>
                </a:extLst>
              </p:cNvPr>
              <p:cNvSpPr/>
              <p:nvPr/>
            </p:nvSpPr>
            <p:spPr>
              <a:xfrm>
                <a:off x="0" y="904381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421EF070-D542-C519-4AA4-6B07C9A70D3B}"/>
                  </a:ext>
                </a:extLst>
              </p:cNvPr>
              <p:cNvSpPr/>
              <p:nvPr/>
            </p:nvSpPr>
            <p:spPr>
              <a:xfrm>
                <a:off x="1002755" y="10077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3DA34118-21F2-CDEC-D08D-C90FAD9A9081}"/>
                  </a:ext>
                </a:extLst>
              </p:cNvPr>
              <p:cNvSpPr/>
              <p:nvPr/>
            </p:nvSpPr>
            <p:spPr>
              <a:xfrm>
                <a:off x="1002755" y="20136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CAFAE0C0-D22A-0914-2703-7D37C98225B4}"/>
                  </a:ext>
                </a:extLst>
              </p:cNvPr>
              <p:cNvSpPr/>
              <p:nvPr/>
            </p:nvSpPr>
            <p:spPr>
              <a:xfrm>
                <a:off x="1002755" y="803990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570A489-F99F-6FB4-A255-F3FB606D4648}"/>
                  </a:ext>
                </a:extLst>
              </p:cNvPr>
              <p:cNvSpPr/>
              <p:nvPr/>
            </p:nvSpPr>
            <p:spPr>
              <a:xfrm>
                <a:off x="1002755" y="703123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099A744-A7B4-8816-FCFD-FFFA786E067C}"/>
                  </a:ext>
                </a:extLst>
              </p:cNvPr>
              <p:cNvSpPr/>
              <p:nvPr/>
            </p:nvSpPr>
            <p:spPr>
              <a:xfrm>
                <a:off x="1002755" y="60268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22D8B95-40E6-CE6B-D21C-453D70881D33}"/>
                  </a:ext>
                </a:extLst>
              </p:cNvPr>
              <p:cNvSpPr/>
              <p:nvPr/>
            </p:nvSpPr>
            <p:spPr>
              <a:xfrm>
                <a:off x="1002755" y="50311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4DBFAD8F-9C15-4042-E8D2-2A376BA3B647}"/>
                  </a:ext>
                </a:extLst>
              </p:cNvPr>
              <p:cNvSpPr/>
              <p:nvPr/>
            </p:nvSpPr>
            <p:spPr>
              <a:xfrm>
                <a:off x="1002755" y="40252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64D132F0-0E64-DE89-2DFF-F07A275DF5B6}"/>
                  </a:ext>
                </a:extLst>
              </p:cNvPr>
              <p:cNvSpPr/>
              <p:nvPr/>
            </p:nvSpPr>
            <p:spPr>
              <a:xfrm>
                <a:off x="1002755" y="30194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1E96951C-EBC2-9FD7-7DC5-996424B4195A}"/>
                  </a:ext>
                </a:extLst>
              </p:cNvPr>
              <p:cNvSpPr/>
              <p:nvPr/>
            </p:nvSpPr>
            <p:spPr>
              <a:xfrm>
                <a:off x="1002755" y="904574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01E4574-B02E-2F91-77AC-8D007E85C8A6}"/>
                  </a:ext>
                </a:extLst>
              </p:cNvPr>
              <p:cNvSpPr/>
              <p:nvPr/>
            </p:nvSpPr>
            <p:spPr>
              <a:xfrm>
                <a:off x="2011680" y="10058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E3178A33-4D2C-E533-8EA6-8B0FE1DB00A2}"/>
                  </a:ext>
                </a:extLst>
              </p:cNvPr>
              <p:cNvSpPr/>
              <p:nvPr/>
            </p:nvSpPr>
            <p:spPr>
              <a:xfrm>
                <a:off x="2011680" y="20116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D3F04D9-3863-B065-FF00-F71F13B4489A}"/>
                  </a:ext>
                </a:extLst>
              </p:cNvPr>
              <p:cNvSpPr/>
              <p:nvPr/>
            </p:nvSpPr>
            <p:spPr>
              <a:xfrm>
                <a:off x="2011680" y="803797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B9474152-D988-1D23-4AB1-70ECB5A90F3E}"/>
                  </a:ext>
                </a:extLst>
              </p:cNvPr>
              <p:cNvSpPr/>
              <p:nvPr/>
            </p:nvSpPr>
            <p:spPr>
              <a:xfrm>
                <a:off x="2011680" y="702930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02FA8F97-D0C5-2B32-BC40-5EABFA927B1F}"/>
                  </a:ext>
                </a:extLst>
              </p:cNvPr>
              <p:cNvSpPr/>
              <p:nvPr/>
            </p:nvSpPr>
            <p:spPr>
              <a:xfrm>
                <a:off x="2011680" y="60248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858F34A-65E7-3EC8-9A98-2B8E67B8FCDB}"/>
                  </a:ext>
                </a:extLst>
              </p:cNvPr>
              <p:cNvSpPr/>
              <p:nvPr/>
            </p:nvSpPr>
            <p:spPr>
              <a:xfrm>
                <a:off x="2011680" y="50292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B9BE541B-EC87-F39A-1421-809E11B30378}"/>
                  </a:ext>
                </a:extLst>
              </p:cNvPr>
              <p:cNvSpPr/>
              <p:nvPr/>
            </p:nvSpPr>
            <p:spPr>
              <a:xfrm>
                <a:off x="2011680" y="40233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6793FA5-9AD2-8461-A2CF-4A10257BE725}"/>
                  </a:ext>
                </a:extLst>
              </p:cNvPr>
              <p:cNvSpPr/>
              <p:nvPr/>
            </p:nvSpPr>
            <p:spPr>
              <a:xfrm>
                <a:off x="2011680" y="30175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60104E5E-B2B6-0D9A-75FE-B392578FCFEC}"/>
                  </a:ext>
                </a:extLst>
              </p:cNvPr>
              <p:cNvSpPr/>
              <p:nvPr/>
            </p:nvSpPr>
            <p:spPr>
              <a:xfrm>
                <a:off x="2011680" y="904381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28473C2-C081-13F6-E5BD-B7578E4D88AA}"/>
                  </a:ext>
                </a:extLst>
              </p:cNvPr>
              <p:cNvSpPr/>
              <p:nvPr/>
            </p:nvSpPr>
            <p:spPr>
              <a:xfrm>
                <a:off x="3014435" y="10077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CF79FFCA-2AE7-3CF7-16CB-9ED67A02A5B5}"/>
                  </a:ext>
                </a:extLst>
              </p:cNvPr>
              <p:cNvSpPr/>
              <p:nvPr/>
            </p:nvSpPr>
            <p:spPr>
              <a:xfrm>
                <a:off x="3014435" y="20136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9263E424-A8C3-D2BB-9F8A-9D21FB547255}"/>
                  </a:ext>
                </a:extLst>
              </p:cNvPr>
              <p:cNvSpPr/>
              <p:nvPr/>
            </p:nvSpPr>
            <p:spPr>
              <a:xfrm>
                <a:off x="3014435" y="803990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71A3697-5A79-5288-9346-84CD205E5F51}"/>
                  </a:ext>
                </a:extLst>
              </p:cNvPr>
              <p:cNvSpPr/>
              <p:nvPr/>
            </p:nvSpPr>
            <p:spPr>
              <a:xfrm>
                <a:off x="3014435" y="703123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64BF8106-6D98-86C3-2FB7-E956B8A333ED}"/>
                  </a:ext>
                </a:extLst>
              </p:cNvPr>
              <p:cNvSpPr/>
              <p:nvPr/>
            </p:nvSpPr>
            <p:spPr>
              <a:xfrm>
                <a:off x="3014435" y="60268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DE302F31-E87D-5A90-C6AA-BFA021E7EF3E}"/>
                  </a:ext>
                </a:extLst>
              </p:cNvPr>
              <p:cNvSpPr/>
              <p:nvPr/>
            </p:nvSpPr>
            <p:spPr>
              <a:xfrm>
                <a:off x="3014435" y="50311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18BAFAD1-58A9-C8EA-6F20-3F348F59939A}"/>
                  </a:ext>
                </a:extLst>
              </p:cNvPr>
              <p:cNvSpPr/>
              <p:nvPr/>
            </p:nvSpPr>
            <p:spPr>
              <a:xfrm>
                <a:off x="3014435" y="40252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5ED2784-5E49-876C-BD35-D09E4A58388E}"/>
                  </a:ext>
                </a:extLst>
              </p:cNvPr>
              <p:cNvSpPr/>
              <p:nvPr/>
            </p:nvSpPr>
            <p:spPr>
              <a:xfrm>
                <a:off x="3014435" y="30194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EAE6EF9-0D60-C56F-4EA8-BECC89A19A5F}"/>
                  </a:ext>
                </a:extLst>
              </p:cNvPr>
              <p:cNvSpPr/>
              <p:nvPr/>
            </p:nvSpPr>
            <p:spPr>
              <a:xfrm>
                <a:off x="3014435" y="904574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B42ABCA-4C49-7334-BCDB-3D4AE7D864B9}"/>
                  </a:ext>
                </a:extLst>
              </p:cNvPr>
              <p:cNvSpPr/>
              <p:nvPr/>
            </p:nvSpPr>
            <p:spPr>
              <a:xfrm>
                <a:off x="4023360" y="10134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9EEBD0E5-2289-2E4F-CCD1-AF633E363AD3}"/>
                  </a:ext>
                </a:extLst>
              </p:cNvPr>
              <p:cNvSpPr/>
              <p:nvPr/>
            </p:nvSpPr>
            <p:spPr>
              <a:xfrm>
                <a:off x="4023360" y="20193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82C64E01-D634-F3BC-F798-FDD5CD37EC1A}"/>
                  </a:ext>
                </a:extLst>
              </p:cNvPr>
              <p:cNvSpPr/>
              <p:nvPr/>
            </p:nvSpPr>
            <p:spPr>
              <a:xfrm>
                <a:off x="4023360" y="804559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276E1A1A-A476-8515-2477-B86A40FA530A}"/>
                  </a:ext>
                </a:extLst>
              </p:cNvPr>
              <p:cNvSpPr/>
              <p:nvPr/>
            </p:nvSpPr>
            <p:spPr>
              <a:xfrm>
                <a:off x="4023360" y="703692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7DE6DA9-A0A3-E66A-F395-4EAEFB63B938}"/>
                  </a:ext>
                </a:extLst>
              </p:cNvPr>
              <p:cNvSpPr/>
              <p:nvPr/>
            </p:nvSpPr>
            <p:spPr>
              <a:xfrm>
                <a:off x="4023360" y="60325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53F85D6-0850-BA81-697A-8351CE9AD28B}"/>
                  </a:ext>
                </a:extLst>
              </p:cNvPr>
              <p:cNvSpPr/>
              <p:nvPr/>
            </p:nvSpPr>
            <p:spPr>
              <a:xfrm>
                <a:off x="4023360" y="50368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B3BCD31-389C-6853-FF71-2788626F2AA4}"/>
                  </a:ext>
                </a:extLst>
              </p:cNvPr>
              <p:cNvSpPr/>
              <p:nvPr/>
            </p:nvSpPr>
            <p:spPr>
              <a:xfrm>
                <a:off x="4023360" y="40309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47C0CD9-FA52-73EC-9605-ABCAC28B9848}"/>
                  </a:ext>
                </a:extLst>
              </p:cNvPr>
              <p:cNvSpPr/>
              <p:nvPr/>
            </p:nvSpPr>
            <p:spPr>
              <a:xfrm>
                <a:off x="4023360" y="30251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39372791-8130-3741-7EE0-E0E510164B16}"/>
                  </a:ext>
                </a:extLst>
              </p:cNvPr>
              <p:cNvSpPr/>
              <p:nvPr/>
            </p:nvSpPr>
            <p:spPr>
              <a:xfrm>
                <a:off x="4023360" y="905143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3AAF2D94-0B3D-4838-7A76-B7D8DB8B896D}"/>
                  </a:ext>
                </a:extLst>
              </p:cNvPr>
              <p:cNvSpPr/>
              <p:nvPr/>
            </p:nvSpPr>
            <p:spPr>
              <a:xfrm>
                <a:off x="5026115" y="10153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2B37E0A-26E8-0349-F63A-108802A43888}"/>
                  </a:ext>
                </a:extLst>
              </p:cNvPr>
              <p:cNvSpPr/>
              <p:nvPr/>
            </p:nvSpPr>
            <p:spPr>
              <a:xfrm>
                <a:off x="5026115" y="20212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B453E678-E06B-3554-07BF-F989881E8725}"/>
                  </a:ext>
                </a:extLst>
              </p:cNvPr>
              <p:cNvSpPr/>
              <p:nvPr/>
            </p:nvSpPr>
            <p:spPr>
              <a:xfrm>
                <a:off x="5026115" y="804752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5EEFF3E-DE4A-547D-3A06-6431968866ED}"/>
                  </a:ext>
                </a:extLst>
              </p:cNvPr>
              <p:cNvSpPr/>
              <p:nvPr/>
            </p:nvSpPr>
            <p:spPr>
              <a:xfrm>
                <a:off x="5026115" y="703885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7DD909AD-AE1D-A375-CE79-AFA80733B869}"/>
                  </a:ext>
                </a:extLst>
              </p:cNvPr>
              <p:cNvSpPr/>
              <p:nvPr/>
            </p:nvSpPr>
            <p:spPr>
              <a:xfrm>
                <a:off x="5026115" y="60344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B10399F-A05B-9694-AE7F-B019475D70E7}"/>
                  </a:ext>
                </a:extLst>
              </p:cNvPr>
              <p:cNvSpPr/>
              <p:nvPr/>
            </p:nvSpPr>
            <p:spPr>
              <a:xfrm>
                <a:off x="5026115" y="50387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71DB106-6778-4A15-C7DF-F5C8D14C67B9}"/>
                  </a:ext>
                </a:extLst>
              </p:cNvPr>
              <p:cNvSpPr/>
              <p:nvPr/>
            </p:nvSpPr>
            <p:spPr>
              <a:xfrm>
                <a:off x="5026115" y="40329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07A1EFF-2F4A-F4E8-E6B3-9D4C330DB316}"/>
                  </a:ext>
                </a:extLst>
              </p:cNvPr>
              <p:cNvSpPr/>
              <p:nvPr/>
            </p:nvSpPr>
            <p:spPr>
              <a:xfrm>
                <a:off x="5026115" y="30270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CAE09A77-2768-8E44-E0F4-6A53283CD096}"/>
                  </a:ext>
                </a:extLst>
              </p:cNvPr>
              <p:cNvSpPr/>
              <p:nvPr/>
            </p:nvSpPr>
            <p:spPr>
              <a:xfrm>
                <a:off x="5026115" y="905336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AE850128-C58F-EA97-43C3-418806ED0D5D}"/>
                  </a:ext>
                </a:extLst>
              </p:cNvPr>
              <p:cNvSpPr/>
              <p:nvPr/>
            </p:nvSpPr>
            <p:spPr>
              <a:xfrm>
                <a:off x="6035040" y="10134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436A955-4566-2253-2F84-0D3D9849ABE0}"/>
                  </a:ext>
                </a:extLst>
              </p:cNvPr>
              <p:cNvSpPr/>
              <p:nvPr/>
            </p:nvSpPr>
            <p:spPr>
              <a:xfrm>
                <a:off x="6035040" y="20193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748089C2-5662-3A53-798C-78DD6A3F5893}"/>
                  </a:ext>
                </a:extLst>
              </p:cNvPr>
              <p:cNvSpPr/>
              <p:nvPr/>
            </p:nvSpPr>
            <p:spPr>
              <a:xfrm>
                <a:off x="6035040" y="804559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D3DC2DDB-F076-F221-0A0E-BC2A4E2CA621}"/>
                  </a:ext>
                </a:extLst>
              </p:cNvPr>
              <p:cNvSpPr/>
              <p:nvPr/>
            </p:nvSpPr>
            <p:spPr>
              <a:xfrm>
                <a:off x="6035040" y="703692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899B2E9C-406C-7F63-6498-683B9DD9E060}"/>
                  </a:ext>
                </a:extLst>
              </p:cNvPr>
              <p:cNvSpPr/>
              <p:nvPr/>
            </p:nvSpPr>
            <p:spPr>
              <a:xfrm>
                <a:off x="6035040" y="60325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FC7585E4-A161-911C-9197-53EC2BBAD1B3}"/>
                  </a:ext>
                </a:extLst>
              </p:cNvPr>
              <p:cNvSpPr/>
              <p:nvPr/>
            </p:nvSpPr>
            <p:spPr>
              <a:xfrm>
                <a:off x="6035040" y="50368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89A59345-4038-F67B-44A4-A37CC053CA2B}"/>
                  </a:ext>
                </a:extLst>
              </p:cNvPr>
              <p:cNvSpPr/>
              <p:nvPr/>
            </p:nvSpPr>
            <p:spPr>
              <a:xfrm>
                <a:off x="6035040" y="40309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A85B3C83-3A51-C0C1-B90B-5404F57068DB}"/>
                  </a:ext>
                </a:extLst>
              </p:cNvPr>
              <p:cNvSpPr/>
              <p:nvPr/>
            </p:nvSpPr>
            <p:spPr>
              <a:xfrm>
                <a:off x="6035040" y="30251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9C545CE3-96F6-417A-486B-BBB63A57F051}"/>
                  </a:ext>
                </a:extLst>
              </p:cNvPr>
              <p:cNvSpPr/>
              <p:nvPr/>
            </p:nvSpPr>
            <p:spPr>
              <a:xfrm>
                <a:off x="6035040" y="905143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107492F0-EC82-3BD7-2B84-DC812171DD8B}"/>
                  </a:ext>
                </a:extLst>
              </p:cNvPr>
              <p:cNvSpPr/>
              <p:nvPr/>
            </p:nvSpPr>
            <p:spPr>
              <a:xfrm>
                <a:off x="7037795" y="10153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8F7BBE75-C668-A3D8-C2B8-C3CCB8EE5595}"/>
                  </a:ext>
                </a:extLst>
              </p:cNvPr>
              <p:cNvSpPr/>
              <p:nvPr/>
            </p:nvSpPr>
            <p:spPr>
              <a:xfrm>
                <a:off x="7037795" y="20212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C24E8C7F-77B0-FB4F-6155-B3D60F751E76}"/>
                  </a:ext>
                </a:extLst>
              </p:cNvPr>
              <p:cNvSpPr/>
              <p:nvPr/>
            </p:nvSpPr>
            <p:spPr>
              <a:xfrm>
                <a:off x="7037795" y="804752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DD1BBCF-7A27-F364-EF06-16C58AB421B5}"/>
                  </a:ext>
                </a:extLst>
              </p:cNvPr>
              <p:cNvSpPr/>
              <p:nvPr/>
            </p:nvSpPr>
            <p:spPr>
              <a:xfrm>
                <a:off x="7037795" y="703885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88F5EC5F-3653-A3F3-01D4-DE355BECDCB8}"/>
                  </a:ext>
                </a:extLst>
              </p:cNvPr>
              <p:cNvSpPr/>
              <p:nvPr/>
            </p:nvSpPr>
            <p:spPr>
              <a:xfrm>
                <a:off x="7037795" y="60344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6DFCE35-5574-2920-F9A2-D460FDFAD049}"/>
                  </a:ext>
                </a:extLst>
              </p:cNvPr>
              <p:cNvSpPr/>
              <p:nvPr/>
            </p:nvSpPr>
            <p:spPr>
              <a:xfrm>
                <a:off x="7037795" y="50387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BA19C60C-7398-52C8-F980-CF6665AF37E0}"/>
                  </a:ext>
                </a:extLst>
              </p:cNvPr>
              <p:cNvSpPr/>
              <p:nvPr/>
            </p:nvSpPr>
            <p:spPr>
              <a:xfrm>
                <a:off x="7037795" y="40329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AB0A0BBD-74B3-EB9B-62FB-CC3316EECD48}"/>
                  </a:ext>
                </a:extLst>
              </p:cNvPr>
              <p:cNvSpPr/>
              <p:nvPr/>
            </p:nvSpPr>
            <p:spPr>
              <a:xfrm>
                <a:off x="7037795" y="30270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5AA6DCB2-24FE-3C7D-9798-46A3A9257510}"/>
                  </a:ext>
                </a:extLst>
              </p:cNvPr>
              <p:cNvSpPr/>
              <p:nvPr/>
            </p:nvSpPr>
            <p:spPr>
              <a:xfrm>
                <a:off x="7037795" y="905336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3EA85580-C62F-8BC1-ED73-8CEC3F3F56A4}"/>
                  </a:ext>
                </a:extLst>
              </p:cNvPr>
              <p:cNvSpPr/>
              <p:nvPr/>
            </p:nvSpPr>
            <p:spPr>
              <a:xfrm>
                <a:off x="8043635" y="100014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F1B23ABE-4151-4BF8-AE20-E1923B6E843A}"/>
                  </a:ext>
                </a:extLst>
              </p:cNvPr>
              <p:cNvSpPr/>
              <p:nvPr/>
            </p:nvSpPr>
            <p:spPr>
              <a:xfrm>
                <a:off x="8043635" y="20059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74DE658-B475-0004-7118-00D1D4D54A1A}"/>
                  </a:ext>
                </a:extLst>
              </p:cNvPr>
              <p:cNvSpPr/>
              <p:nvPr/>
            </p:nvSpPr>
            <p:spPr>
              <a:xfrm>
                <a:off x="8043635" y="803228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A550B70C-01D3-78A6-68E2-ADF90BF23264}"/>
                  </a:ext>
                </a:extLst>
              </p:cNvPr>
              <p:cNvSpPr/>
              <p:nvPr/>
            </p:nvSpPr>
            <p:spPr>
              <a:xfrm>
                <a:off x="8043635" y="702361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FB5D4CBA-530B-1609-E0B4-B340670EE5AE}"/>
                  </a:ext>
                </a:extLst>
              </p:cNvPr>
              <p:cNvSpPr/>
              <p:nvPr/>
            </p:nvSpPr>
            <p:spPr>
              <a:xfrm>
                <a:off x="8043635" y="601918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0E507DB3-31C0-130F-D6B3-932991AC4973}"/>
                  </a:ext>
                </a:extLst>
              </p:cNvPr>
              <p:cNvSpPr/>
              <p:nvPr/>
            </p:nvSpPr>
            <p:spPr>
              <a:xfrm>
                <a:off x="8043635" y="502350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3B955A7F-EBE2-77F9-0978-5BA565174F3F}"/>
                  </a:ext>
                </a:extLst>
              </p:cNvPr>
              <p:cNvSpPr/>
              <p:nvPr/>
            </p:nvSpPr>
            <p:spPr>
              <a:xfrm>
                <a:off x="8043635" y="401766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AE8C1B3B-B7A1-B330-377C-47B079149B08}"/>
                  </a:ext>
                </a:extLst>
              </p:cNvPr>
              <p:cNvSpPr/>
              <p:nvPr/>
            </p:nvSpPr>
            <p:spPr>
              <a:xfrm>
                <a:off x="8043635" y="3011826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A54E94F-E4F4-44D1-26C9-7F420AE739A1}"/>
                  </a:ext>
                </a:extLst>
              </p:cNvPr>
              <p:cNvSpPr/>
              <p:nvPr/>
            </p:nvSpPr>
            <p:spPr>
              <a:xfrm>
                <a:off x="8043635" y="9038121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A1A46988-24B0-712F-DBD6-DC6F136E98DA}"/>
                  </a:ext>
                </a:extLst>
              </p:cNvPr>
              <p:cNvSpPr/>
              <p:nvPr/>
            </p:nvSpPr>
            <p:spPr>
              <a:xfrm>
                <a:off x="9052560" y="99822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0A2B189C-81AD-9E31-6410-24E95CA98047}"/>
                  </a:ext>
                </a:extLst>
              </p:cNvPr>
              <p:cNvSpPr/>
              <p:nvPr/>
            </p:nvSpPr>
            <p:spPr>
              <a:xfrm>
                <a:off x="9052560" y="20040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E3BF792F-9050-0F72-C6BC-464AB77A892D}"/>
                  </a:ext>
                </a:extLst>
              </p:cNvPr>
              <p:cNvSpPr/>
              <p:nvPr/>
            </p:nvSpPr>
            <p:spPr>
              <a:xfrm>
                <a:off x="9052560" y="803035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99175E86-6AB6-A67D-12E4-21F0820889FB}"/>
                  </a:ext>
                </a:extLst>
              </p:cNvPr>
              <p:cNvSpPr/>
              <p:nvPr/>
            </p:nvSpPr>
            <p:spPr>
              <a:xfrm>
                <a:off x="9052560" y="702168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D6344954-ECA8-3348-E231-6B13AAE4D229}"/>
                  </a:ext>
                </a:extLst>
              </p:cNvPr>
              <p:cNvSpPr/>
              <p:nvPr/>
            </p:nvSpPr>
            <p:spPr>
              <a:xfrm>
                <a:off x="9052560" y="601726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C124919A-4063-8473-D835-01E78469D5B7}"/>
                  </a:ext>
                </a:extLst>
              </p:cNvPr>
              <p:cNvSpPr/>
              <p:nvPr/>
            </p:nvSpPr>
            <p:spPr>
              <a:xfrm>
                <a:off x="9052560" y="502158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34B996BC-437D-39BC-EFFD-8C2429C1C249}"/>
                  </a:ext>
                </a:extLst>
              </p:cNvPr>
              <p:cNvSpPr/>
              <p:nvPr/>
            </p:nvSpPr>
            <p:spPr>
              <a:xfrm>
                <a:off x="9052560" y="401574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A3048A90-CDE5-90F1-F898-3961F7352E37}"/>
                  </a:ext>
                </a:extLst>
              </p:cNvPr>
              <p:cNvSpPr/>
              <p:nvPr/>
            </p:nvSpPr>
            <p:spPr>
              <a:xfrm>
                <a:off x="9052560" y="3009900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8BF5FCF6-5648-C399-CED4-09AC690192F3}"/>
                  </a:ext>
                </a:extLst>
              </p:cNvPr>
              <p:cNvSpPr/>
              <p:nvPr/>
            </p:nvSpPr>
            <p:spPr>
              <a:xfrm>
                <a:off x="9052560" y="9036195"/>
                <a:ext cx="1005840" cy="100584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E60D7996-A660-57BA-9834-C3AA5DE7E555}"/>
                </a:ext>
              </a:extLst>
            </p:cNvPr>
            <p:cNvSpPr txBox="1"/>
            <p:nvPr/>
          </p:nvSpPr>
          <p:spPr>
            <a:xfrm>
              <a:off x="788741" y="22512"/>
              <a:ext cx="11826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10    	       20	             30	                  40	       50	            60	                  70	       80	            90 	                100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EA7F5B0-E698-CF5A-A833-8A0E328B53C0}"/>
                </a:ext>
              </a:extLst>
            </p:cNvPr>
            <p:cNvSpPr txBox="1"/>
            <p:nvPr/>
          </p:nvSpPr>
          <p:spPr>
            <a:xfrm>
              <a:off x="-7478" y="345300"/>
              <a:ext cx="792480" cy="6324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10</a:t>
              </a:r>
            </a:p>
            <a:p>
              <a:endParaRPr lang="en-GB" dirty="0"/>
            </a:p>
            <a:p>
              <a:pPr>
                <a:lnSpc>
                  <a:spcPct val="150000"/>
                </a:lnSpc>
              </a:pPr>
              <a:r>
                <a:rPr lang="en-GB" dirty="0"/>
                <a:t>20</a:t>
              </a:r>
            </a:p>
            <a:p>
              <a:endParaRPr lang="en-GB" dirty="0"/>
            </a:p>
            <a:p>
              <a:r>
                <a:rPr lang="en-GB" dirty="0"/>
                <a:t>30</a:t>
              </a:r>
            </a:p>
            <a:p>
              <a:endParaRPr lang="en-GB" dirty="0"/>
            </a:p>
            <a:p>
              <a:r>
                <a:rPr lang="en-GB" dirty="0"/>
                <a:t>40</a:t>
              </a:r>
            </a:p>
            <a:p>
              <a:endParaRPr lang="en-GB" dirty="0"/>
            </a:p>
            <a:p>
              <a:endParaRPr lang="en-GB" dirty="0"/>
            </a:p>
            <a:p>
              <a:r>
                <a:rPr lang="en-GB" dirty="0"/>
                <a:t>50</a:t>
              </a:r>
            </a:p>
            <a:p>
              <a:pPr>
                <a:lnSpc>
                  <a:spcPct val="150000"/>
                </a:lnSpc>
              </a:pPr>
              <a:endParaRPr lang="en-GB" dirty="0"/>
            </a:p>
            <a:p>
              <a:r>
                <a:rPr lang="en-GB" dirty="0"/>
                <a:t>60</a:t>
              </a:r>
            </a:p>
            <a:p>
              <a:endParaRPr lang="en-GB" dirty="0"/>
            </a:p>
            <a:p>
              <a:r>
                <a:rPr lang="en-GB" dirty="0"/>
                <a:t>70</a:t>
              </a:r>
            </a:p>
            <a:p>
              <a:pPr>
                <a:lnSpc>
                  <a:spcPct val="150000"/>
                </a:lnSpc>
              </a:pPr>
              <a:endParaRPr lang="en-GB" dirty="0"/>
            </a:p>
            <a:p>
              <a:r>
                <a:rPr lang="en-GB" dirty="0"/>
                <a:t>80</a:t>
              </a:r>
            </a:p>
            <a:p>
              <a:endParaRPr lang="en-GB" dirty="0"/>
            </a:p>
            <a:p>
              <a:r>
                <a:rPr lang="en-GB" dirty="0"/>
                <a:t>90</a:t>
              </a:r>
            </a:p>
            <a:p>
              <a:endParaRPr lang="en-GB" dirty="0"/>
            </a:p>
            <a:p>
              <a:endParaRPr lang="en-GB" dirty="0"/>
            </a:p>
            <a:p>
              <a:r>
                <a:rPr lang="en-GB" dirty="0"/>
                <a:t>100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3254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E604-7F82-10A0-E695-485925FBE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8EA46-AE1B-32D0-BD4A-F10FD4B6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CA07B-7C47-D133-6F94-D2E46CAF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6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D97-6736-8B04-BBB2-0464AB8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8486-5CA0-2A81-EFC4-FFC3ED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67184-EACC-65C4-BC33-342C3636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92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061F-1D04-4AB5-B460-A2C8DC4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Smoking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27933-D459-2FDB-E646-BD820F212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https://sketchfab.com/3d-models/the-smoking-room-2247ed77976a40b6ae81271cd6b149c8</a:t>
            </a:r>
          </a:p>
        </p:txBody>
      </p:sp>
    </p:spTree>
    <p:extLst>
      <p:ext uri="{BB962C8B-B14F-4D97-AF65-F5344CB8AC3E}">
        <p14:creationId xmlns:p14="http://schemas.microsoft.com/office/powerpoint/2010/main" val="3047823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2C96-64B4-5305-2C54-83470AF9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68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A5DB5-0DDE-7634-FCEB-37BF2AED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1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1D47D-47B8-8ADD-6E3B-DCD53982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92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68967-D260-3BEF-AC17-2549CDD8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310F2-20CE-529D-18AC-6CB4E60B5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Puzzles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687A-D650-97CF-A48C-A900B481A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727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ze with numbers and a blue pipe&#10;&#10;Description automatically generated">
            <a:extLst>
              <a:ext uri="{FF2B5EF4-FFF2-40B4-BE49-F238E27FC236}">
                <a16:creationId xmlns:a16="http://schemas.microsoft.com/office/drawing/2014/main" id="{6C10C262-6512-9760-76B4-F553B1CBA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2" y="0"/>
            <a:ext cx="795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35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ze with numbers and lines&#10;&#10;Description automatically generated">
            <a:extLst>
              <a:ext uri="{FF2B5EF4-FFF2-40B4-BE49-F238E27FC236}">
                <a16:creationId xmlns:a16="http://schemas.microsoft.com/office/drawing/2014/main" id="{4F801EA5-EC7C-ED2B-BA25-A90266A74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2" y="1"/>
            <a:ext cx="795337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39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ze with blue lines and red numbers&#10;&#10;Description automatically generated">
            <a:extLst>
              <a:ext uri="{FF2B5EF4-FFF2-40B4-BE49-F238E27FC236}">
                <a16:creationId xmlns:a16="http://schemas.microsoft.com/office/drawing/2014/main" id="{608709B7-97F7-6BD7-EE9B-DC39B84B97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1" y="-1"/>
            <a:ext cx="795337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267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ze with blue lines and red numbers&#10;&#10;Description automatically generated">
            <a:extLst>
              <a:ext uri="{FF2B5EF4-FFF2-40B4-BE49-F238E27FC236}">
                <a16:creationId xmlns:a16="http://schemas.microsoft.com/office/drawing/2014/main" id="{E398DF4D-738B-DCEF-2DD7-5DE629CA2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3" y="0"/>
            <a:ext cx="795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030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0D9-153D-7118-2B0C-1B1AD15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B979-E9E3-7D97-956C-09D52D5F7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https://sketchfab.com/3d-models/the-stables-82abdb57429b4074a9b42eb6f74eeb49</a:t>
            </a:r>
          </a:p>
        </p:txBody>
      </p:sp>
    </p:spTree>
    <p:extLst>
      <p:ext uri="{BB962C8B-B14F-4D97-AF65-F5344CB8AC3E}">
        <p14:creationId xmlns:p14="http://schemas.microsoft.com/office/powerpoint/2010/main" val="1007557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26ED-BE89-8531-F664-472C84DD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8BC3-74E9-509A-9C6F-7041CA211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6996-18EF-E6F4-135E-57BEFFC3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6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84</Words>
  <Application>Microsoft Office PowerPoint</Application>
  <PresentationFormat>Widescreen</PresentationFormat>
  <Paragraphs>32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Puzzles</vt:lpstr>
      <vt:lpstr>PowerPoint Presentation</vt:lpstr>
      <vt:lpstr>PowerPoint Presentation</vt:lpstr>
      <vt:lpstr>PowerPoint Presentation</vt:lpstr>
      <vt:lpstr>PowerPoint Presentation</vt:lpstr>
      <vt:lpstr>The Stables</vt:lpstr>
      <vt:lpstr>PowerPoint Presentation</vt:lpstr>
      <vt:lpstr>PowerPoint Presentation</vt:lpstr>
      <vt:lpstr>PowerPoint Presentation</vt:lpstr>
      <vt:lpstr>The Armoury</vt:lpstr>
      <vt:lpstr>PowerPoint Presentation</vt:lpstr>
      <vt:lpstr>PowerPoint Presentation</vt:lpstr>
      <vt:lpstr>PowerPoint Presentation</vt:lpstr>
      <vt:lpstr>Billiards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Smoking Room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Sparrow</dc:creator>
  <cp:lastModifiedBy>Will Sparrow</cp:lastModifiedBy>
  <cp:revision>1</cp:revision>
  <dcterms:created xsi:type="dcterms:W3CDTF">2024-01-04T09:15:33Z</dcterms:created>
  <dcterms:modified xsi:type="dcterms:W3CDTF">2024-01-06T22:06:03Z</dcterms:modified>
</cp:coreProperties>
</file>

<file path=docProps/thumbnail.jpeg>
</file>